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3"/>
    <p:sldMasterId id="2147483727" r:id="rId4"/>
  </p:sldMasterIdLst>
  <p:notesMasterIdLst>
    <p:notesMasterId r:id="rId27"/>
  </p:notesMasterIdLst>
  <p:sldIdLst>
    <p:sldId id="291" r:id="rId5"/>
    <p:sldId id="292" r:id="rId6"/>
    <p:sldId id="294" r:id="rId7"/>
    <p:sldId id="347" r:id="rId8"/>
    <p:sldId id="337" r:id="rId9"/>
    <p:sldId id="343" r:id="rId10"/>
    <p:sldId id="344" r:id="rId11"/>
    <p:sldId id="346" r:id="rId12"/>
    <p:sldId id="345" r:id="rId13"/>
    <p:sldId id="328" r:id="rId14"/>
    <p:sldId id="341" r:id="rId15"/>
    <p:sldId id="327" r:id="rId16"/>
    <p:sldId id="342" r:id="rId17"/>
    <p:sldId id="338" r:id="rId18"/>
    <p:sldId id="339" r:id="rId19"/>
    <p:sldId id="340" r:id="rId20"/>
    <p:sldId id="326" r:id="rId21"/>
    <p:sldId id="325" r:id="rId22"/>
    <p:sldId id="330" r:id="rId23"/>
    <p:sldId id="334" r:id="rId24"/>
    <p:sldId id="335" r:id="rId25"/>
    <p:sldId id="32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2ABE3D-8968-4F19-B811-3B6A0513317D}">
          <p14:sldIdLst>
            <p14:sldId id="291"/>
            <p14:sldId id="292"/>
            <p14:sldId id="294"/>
            <p14:sldId id="347"/>
            <p14:sldId id="337"/>
            <p14:sldId id="343"/>
            <p14:sldId id="344"/>
            <p14:sldId id="346"/>
            <p14:sldId id="345"/>
            <p14:sldId id="328"/>
            <p14:sldId id="341"/>
            <p14:sldId id="327"/>
            <p14:sldId id="342"/>
            <p14:sldId id="338"/>
            <p14:sldId id="339"/>
            <p14:sldId id="340"/>
            <p14:sldId id="326"/>
            <p14:sldId id="325"/>
            <p14:sldId id="330"/>
            <p14:sldId id="334"/>
            <p14:sldId id="335"/>
            <p14:sldId id="324"/>
          </p14:sldIdLst>
        </p14:section>
        <p14:section name="Untitled Section" id="{013FE220-7832-43EB-B273-3E32FBB4278F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jan Damjanovic" initials="DD" lastIdx="20" clrIdx="0">
    <p:extLst/>
  </p:cmAuthor>
  <p:cmAuthor id="2" name="Viktor Tapovski" initials="VT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39B"/>
    <a:srgbClr val="1E4F89"/>
    <a:srgbClr val="23528D"/>
    <a:srgbClr val="36649D"/>
    <a:srgbClr val="23548E"/>
    <a:srgbClr val="FAFAFA"/>
    <a:srgbClr val="FF3300"/>
    <a:srgbClr val="FBFBFB"/>
    <a:srgbClr val="F8F8F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412" autoAdjust="0"/>
    <p:restoredTop sz="95673"/>
  </p:normalViewPr>
  <p:slideViewPr>
    <p:cSldViewPr snapToGrid="0">
      <p:cViewPr>
        <p:scale>
          <a:sx n="77" d="100"/>
          <a:sy n="77" d="100"/>
        </p:scale>
        <p:origin x="-978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F424B-C2B9-4243-ADAF-01CB933A4EBC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D59DCAC-3637-436E-B607-AC1292A1719E}">
      <dgm:prSet phldrT="[Text]" custT="1"/>
      <dgm:spPr/>
      <dgm:t>
        <a:bodyPr/>
        <a:lstStyle/>
        <a:p>
          <a:r>
            <a:rPr lang="x-none" sz="4400" b="1" dirty="0" smtClean="0"/>
            <a:t>PRISTUP</a:t>
          </a:r>
          <a:endParaRPr lang="en-US" sz="1400" b="1" dirty="0"/>
        </a:p>
      </dgm:t>
    </dgm:pt>
    <dgm:pt modelId="{8DF4763D-3414-4048-BFF4-F4F694D8B758}" type="parTrans" cxnId="{349DEC7A-7064-4424-972B-86EC6A6E0A9C}">
      <dgm:prSet/>
      <dgm:spPr/>
      <dgm:t>
        <a:bodyPr/>
        <a:lstStyle/>
        <a:p>
          <a:endParaRPr lang="en-US" sz="4800"/>
        </a:p>
      </dgm:t>
    </dgm:pt>
    <dgm:pt modelId="{020BAA42-53D7-4FD1-9A7B-2280E4DF2BCF}" type="sibTrans" cxnId="{349DEC7A-7064-4424-972B-86EC6A6E0A9C}">
      <dgm:prSet/>
      <dgm:spPr/>
      <dgm:t>
        <a:bodyPr/>
        <a:lstStyle/>
        <a:p>
          <a:endParaRPr lang="en-US" sz="4800"/>
        </a:p>
      </dgm:t>
    </dgm:pt>
    <dgm:pt modelId="{2150E275-194A-401E-AD9D-2F355E8DA7A7}">
      <dgm:prSet phldrT="[Text]" custT="1"/>
      <dgm:spPr/>
      <dgm:t>
        <a:bodyPr/>
        <a:lstStyle/>
        <a:p>
          <a:r>
            <a:rPr lang="x-none" sz="2400" b="1" dirty="0" smtClean="0"/>
            <a:t>Windows XP</a:t>
          </a:r>
          <a:endParaRPr lang="en-US" sz="2400" b="1" dirty="0"/>
        </a:p>
      </dgm:t>
    </dgm:pt>
    <dgm:pt modelId="{35685DE4-91D6-458B-917C-45A01135845B}" type="parTrans" cxnId="{09AFBB0A-218B-49E2-9837-8638568CD15F}">
      <dgm:prSet/>
      <dgm:spPr/>
      <dgm:t>
        <a:bodyPr/>
        <a:lstStyle/>
        <a:p>
          <a:endParaRPr lang="en-US" sz="4800"/>
        </a:p>
      </dgm:t>
    </dgm:pt>
    <dgm:pt modelId="{81BC9F13-3383-43E8-86F9-F21C11C9E98C}" type="sibTrans" cxnId="{09AFBB0A-218B-49E2-9837-8638568CD15F}">
      <dgm:prSet/>
      <dgm:spPr/>
      <dgm:t>
        <a:bodyPr/>
        <a:lstStyle/>
        <a:p>
          <a:endParaRPr lang="en-US" sz="4800"/>
        </a:p>
      </dgm:t>
    </dgm:pt>
    <dgm:pt modelId="{803B2A38-4D98-41F4-B0F5-C077B13E2DDA}">
      <dgm:prSet phldrT="[Text]" custT="1"/>
      <dgm:spPr/>
      <dgm:t>
        <a:bodyPr/>
        <a:lstStyle/>
        <a:p>
          <a:r>
            <a:rPr lang="x-none" sz="2400" b="1" dirty="0" smtClean="0"/>
            <a:t>Adekvatan </a:t>
          </a:r>
          <a:r>
            <a:rPr lang="x-none" sz="2400" b="1" dirty="0" err="1" smtClean="0"/>
            <a:t>Chrome</a:t>
          </a:r>
          <a:r>
            <a:rPr lang="x-none" sz="2400" b="1" dirty="0" smtClean="0"/>
            <a:t>, </a:t>
          </a:r>
          <a:r>
            <a:rPr lang="x-none" sz="2400" b="1" dirty="0" err="1" smtClean="0"/>
            <a:t>Firefox</a:t>
          </a:r>
          <a:r>
            <a:rPr lang="x-none" sz="2400" b="1" dirty="0" smtClean="0"/>
            <a:t>, Internet Explorer</a:t>
          </a:r>
          <a:endParaRPr lang="en-US" sz="2400" b="1" dirty="0"/>
        </a:p>
      </dgm:t>
    </dgm:pt>
    <dgm:pt modelId="{4FAE2152-BD59-489F-976D-D06B1B372929}" type="parTrans" cxnId="{43443C74-C1F1-4DDE-9E0E-A7CDFC8B7487}">
      <dgm:prSet/>
      <dgm:spPr/>
      <dgm:t>
        <a:bodyPr/>
        <a:lstStyle/>
        <a:p>
          <a:endParaRPr lang="en-US" sz="4800"/>
        </a:p>
      </dgm:t>
    </dgm:pt>
    <dgm:pt modelId="{F8A9AC5F-2A6F-4EA2-AE59-35615951EA2A}" type="sibTrans" cxnId="{43443C74-C1F1-4DDE-9E0E-A7CDFC8B7487}">
      <dgm:prSet/>
      <dgm:spPr/>
      <dgm:t>
        <a:bodyPr/>
        <a:lstStyle/>
        <a:p>
          <a:endParaRPr lang="en-US" sz="4800"/>
        </a:p>
      </dgm:t>
    </dgm:pt>
    <dgm:pt modelId="{B0263AAF-9F04-4716-8E7A-0F9B1A814F2D}">
      <dgm:prSet phldrT="[Text]" custT="1"/>
      <dgm:spPr/>
      <dgm:t>
        <a:bodyPr/>
        <a:lstStyle/>
        <a:p>
          <a:r>
            <a:rPr lang="x-none" sz="2400" b="1" dirty="0" smtClean="0"/>
            <a:t>Internet brzina </a:t>
          </a:r>
          <a:r>
            <a:rPr lang="en-US" sz="2400" b="1" dirty="0" smtClean="0"/>
            <a:t>DL </a:t>
          </a:r>
          <a:r>
            <a:rPr lang="x-none" sz="2400" b="1" dirty="0" smtClean="0"/>
            <a:t>1Mbit</a:t>
          </a:r>
          <a:r>
            <a:rPr lang="en-US" sz="2400" b="1" dirty="0" smtClean="0"/>
            <a:t> / UL </a:t>
          </a:r>
          <a:r>
            <a:rPr lang="x-none" sz="2400" b="1" dirty="0" smtClean="0"/>
            <a:t>0.5Mbit po korisniku</a:t>
          </a:r>
          <a:endParaRPr lang="en-US" sz="2400" b="1" dirty="0"/>
        </a:p>
      </dgm:t>
    </dgm:pt>
    <dgm:pt modelId="{4E298EA1-6C37-4C3B-8A92-8222FC0E84EA}" type="parTrans" cxnId="{22BFBAEA-D3D3-403B-AA51-4BCAEC2654F9}">
      <dgm:prSet/>
      <dgm:spPr/>
      <dgm:t>
        <a:bodyPr/>
        <a:lstStyle/>
        <a:p>
          <a:endParaRPr lang="en-US" sz="4800"/>
        </a:p>
      </dgm:t>
    </dgm:pt>
    <dgm:pt modelId="{EB773C28-DBCB-4BB1-8590-72BA7FF6452E}" type="sibTrans" cxnId="{22BFBAEA-D3D3-403B-AA51-4BCAEC2654F9}">
      <dgm:prSet/>
      <dgm:spPr/>
      <dgm:t>
        <a:bodyPr/>
        <a:lstStyle/>
        <a:p>
          <a:endParaRPr lang="en-US" sz="4800"/>
        </a:p>
      </dgm:t>
    </dgm:pt>
    <dgm:pt modelId="{E6E8DEF6-7215-4D77-86D2-E460467CEF48}">
      <dgm:prSet phldrT="[Text]" custT="1"/>
      <dgm:spPr/>
      <dgm:t>
        <a:bodyPr/>
        <a:lstStyle/>
        <a:p>
          <a:r>
            <a:rPr lang="x-none" sz="4400" b="1" dirty="0" smtClean="0"/>
            <a:t>POTPISIVANJE</a:t>
          </a:r>
          <a:endParaRPr lang="en-US" sz="4400" b="1" dirty="0"/>
        </a:p>
      </dgm:t>
    </dgm:pt>
    <dgm:pt modelId="{6B9C1C90-B52B-47FB-AD3F-5D9A30C6CA32}" type="parTrans" cxnId="{3E77CEA3-3952-4B02-90CF-0C6EB53AECB5}">
      <dgm:prSet/>
      <dgm:spPr/>
      <dgm:t>
        <a:bodyPr/>
        <a:lstStyle/>
        <a:p>
          <a:endParaRPr lang="en-US" sz="4800"/>
        </a:p>
      </dgm:t>
    </dgm:pt>
    <dgm:pt modelId="{7FCCBF7F-A4EF-4BC2-9B72-F9232E9DCF03}" type="sibTrans" cxnId="{3E77CEA3-3952-4B02-90CF-0C6EB53AECB5}">
      <dgm:prSet/>
      <dgm:spPr/>
      <dgm:t>
        <a:bodyPr/>
        <a:lstStyle/>
        <a:p>
          <a:endParaRPr lang="en-US" sz="4800"/>
        </a:p>
      </dgm:t>
    </dgm:pt>
    <dgm:pt modelId="{A30E3F79-9D9D-4113-9447-D9A69AB19A41}">
      <dgm:prSet phldrT="[Text]" custT="1"/>
      <dgm:spPr/>
      <dgm:t>
        <a:bodyPr/>
        <a:lstStyle/>
        <a:p>
          <a:r>
            <a:rPr lang="x-none" sz="2400" b="1" dirty="0" smtClean="0"/>
            <a:t>Za podnosioce</a:t>
          </a:r>
          <a:endParaRPr lang="en-US" sz="2400" b="1" dirty="0"/>
        </a:p>
      </dgm:t>
    </dgm:pt>
    <dgm:pt modelId="{EFFC15BE-F2BD-4758-A5B3-995582834E1A}" type="parTrans" cxnId="{C62D18C1-413A-4CF3-92C5-BCB020C7BFCF}">
      <dgm:prSet/>
      <dgm:spPr/>
      <dgm:t>
        <a:bodyPr/>
        <a:lstStyle/>
        <a:p>
          <a:endParaRPr lang="en-US" sz="4800"/>
        </a:p>
      </dgm:t>
    </dgm:pt>
    <dgm:pt modelId="{6B7B5BBD-6CDC-47FC-8231-CB423AEF7DD5}" type="sibTrans" cxnId="{C62D18C1-413A-4CF3-92C5-BCB020C7BFCF}">
      <dgm:prSet/>
      <dgm:spPr/>
      <dgm:t>
        <a:bodyPr/>
        <a:lstStyle/>
        <a:p>
          <a:endParaRPr lang="en-US" sz="4800"/>
        </a:p>
      </dgm:t>
    </dgm:pt>
    <dgm:pt modelId="{9DD6563E-3081-4DB8-A2B4-2083DFBD8821}">
      <dgm:prSet phldrT="[Text]" custT="1"/>
      <dgm:spPr/>
      <dgm:t>
        <a:bodyPr/>
        <a:lstStyle/>
        <a:p>
          <a:r>
            <a:rPr lang="x-none" sz="2400" b="1" dirty="0" smtClean="0"/>
            <a:t>Za nadležne organe</a:t>
          </a:r>
          <a:endParaRPr lang="en-US" sz="2400" b="1" dirty="0"/>
        </a:p>
      </dgm:t>
    </dgm:pt>
    <dgm:pt modelId="{E4A42189-ABC5-4833-9C3A-010E86726FF0}" type="parTrans" cxnId="{82165822-8BA9-4F0F-B9BD-23223C340254}">
      <dgm:prSet/>
      <dgm:spPr/>
      <dgm:t>
        <a:bodyPr/>
        <a:lstStyle/>
        <a:p>
          <a:endParaRPr lang="en-US" sz="4800"/>
        </a:p>
      </dgm:t>
    </dgm:pt>
    <dgm:pt modelId="{77881FD1-C229-4D81-8F2C-0B909D875A4E}" type="sibTrans" cxnId="{82165822-8BA9-4F0F-B9BD-23223C340254}">
      <dgm:prSet/>
      <dgm:spPr/>
      <dgm:t>
        <a:bodyPr/>
        <a:lstStyle/>
        <a:p>
          <a:endParaRPr lang="en-US" sz="4800"/>
        </a:p>
      </dgm:t>
    </dgm:pt>
    <dgm:pt modelId="{9DFB50C1-39D2-4410-AD14-72909C2D75B1}">
      <dgm:prSet phldrT="[Text]" custT="1"/>
      <dgm:spPr/>
      <dgm:t>
        <a:bodyPr/>
        <a:lstStyle/>
        <a:p>
          <a:r>
            <a:rPr lang="x-none" sz="2400" b="1" dirty="0" smtClean="0"/>
            <a:t>Za </a:t>
          </a:r>
          <a:r>
            <a:rPr lang="x-none" sz="2400" b="1" dirty="0" err="1" smtClean="0"/>
            <a:t>pro</a:t>
          </a:r>
          <a:r>
            <a:rPr lang="en-US" sz="2400" b="1" dirty="0" smtClean="0"/>
            <a:t>j</a:t>
          </a:r>
          <a:r>
            <a:rPr lang="x-none" sz="2400" b="1" dirty="0" err="1" smtClean="0"/>
            <a:t>ektante</a:t>
          </a:r>
          <a:endParaRPr lang="en-US" sz="2400" b="1" dirty="0"/>
        </a:p>
      </dgm:t>
    </dgm:pt>
    <dgm:pt modelId="{7C7D8729-FBFC-437A-90E3-187D42C51B7C}" type="parTrans" cxnId="{224B9397-2B71-420B-987F-050B41858D1C}">
      <dgm:prSet/>
      <dgm:spPr/>
      <dgm:t>
        <a:bodyPr/>
        <a:lstStyle/>
        <a:p>
          <a:endParaRPr lang="en-US" sz="4800"/>
        </a:p>
      </dgm:t>
    </dgm:pt>
    <dgm:pt modelId="{B691C9A2-AA88-4699-93F2-284E87569ED9}" type="sibTrans" cxnId="{224B9397-2B71-420B-987F-050B41858D1C}">
      <dgm:prSet/>
      <dgm:spPr/>
      <dgm:t>
        <a:bodyPr/>
        <a:lstStyle/>
        <a:p>
          <a:endParaRPr lang="en-US" sz="4800"/>
        </a:p>
      </dgm:t>
    </dgm:pt>
    <dgm:pt modelId="{A08FA7C3-8E57-412D-AE6C-7DF857EF4564}">
      <dgm:prSet phldrT="[Text]" custT="1"/>
      <dgm:spPr/>
      <dgm:t>
        <a:bodyPr/>
        <a:lstStyle/>
        <a:p>
          <a:r>
            <a:rPr lang="x-none" sz="1800" b="1" dirty="0" smtClean="0"/>
            <a:t>Internet </a:t>
          </a:r>
          <a:r>
            <a:rPr lang="en-US" sz="1800" b="1" dirty="0" smtClean="0"/>
            <a:t>Explorer 10</a:t>
          </a:r>
          <a:endParaRPr lang="en-US" sz="1800" b="1" dirty="0"/>
        </a:p>
      </dgm:t>
    </dgm:pt>
    <dgm:pt modelId="{A7E39FFA-B37B-4C39-8E52-798E8CF82F05}" type="parTrans" cxnId="{D9674461-72B5-4E30-A168-94164125C76F}">
      <dgm:prSet/>
      <dgm:spPr/>
      <dgm:t>
        <a:bodyPr/>
        <a:lstStyle/>
        <a:p>
          <a:endParaRPr lang="en-US" sz="4800"/>
        </a:p>
      </dgm:t>
    </dgm:pt>
    <dgm:pt modelId="{73D6738E-C4D3-4B47-9DC5-025A09F409B5}" type="sibTrans" cxnId="{D9674461-72B5-4E30-A168-94164125C76F}">
      <dgm:prSet/>
      <dgm:spPr/>
      <dgm:t>
        <a:bodyPr/>
        <a:lstStyle/>
        <a:p>
          <a:endParaRPr lang="en-US" sz="4800"/>
        </a:p>
      </dgm:t>
    </dgm:pt>
    <dgm:pt modelId="{3AE6E2EC-1D27-4EDC-A37A-0387FD40419B}">
      <dgm:prSet phldrT="[Text]" custT="1"/>
      <dgm:spPr/>
      <dgm:t>
        <a:bodyPr/>
        <a:lstStyle/>
        <a:p>
          <a:r>
            <a:rPr lang="en-US" sz="1800" b="1" dirty="0" smtClean="0"/>
            <a:t>Java 7</a:t>
          </a:r>
          <a:endParaRPr lang="en-US" sz="1800" b="1" dirty="0"/>
        </a:p>
      </dgm:t>
    </dgm:pt>
    <dgm:pt modelId="{8B3F2B1A-54EC-498B-9C84-57DE9AEA649D}" type="parTrans" cxnId="{18B19097-C21F-4CFB-B4B4-5DE38B48050C}">
      <dgm:prSet/>
      <dgm:spPr/>
      <dgm:t>
        <a:bodyPr/>
        <a:lstStyle/>
        <a:p>
          <a:endParaRPr lang="en-US" sz="4800"/>
        </a:p>
      </dgm:t>
    </dgm:pt>
    <dgm:pt modelId="{65581BFF-4BA3-44FA-B070-403B58ABB276}" type="sibTrans" cxnId="{18B19097-C21F-4CFB-B4B4-5DE38B48050C}">
      <dgm:prSet/>
      <dgm:spPr/>
      <dgm:t>
        <a:bodyPr/>
        <a:lstStyle/>
        <a:p>
          <a:endParaRPr lang="en-US" sz="4800"/>
        </a:p>
      </dgm:t>
    </dgm:pt>
    <dgm:pt modelId="{3E8A6AE7-F22A-4812-88D9-FDEFBFE83101}">
      <dgm:prSet phldrT="[Text]" custT="1"/>
      <dgm:spPr/>
      <dgm:t>
        <a:bodyPr/>
        <a:lstStyle/>
        <a:p>
          <a:r>
            <a:rPr lang="en-US" sz="1800" b="1" dirty="0" smtClean="0"/>
            <a:t>Adobe Reader 11</a:t>
          </a:r>
          <a:endParaRPr lang="en-US" sz="1800" b="1" dirty="0"/>
        </a:p>
      </dgm:t>
    </dgm:pt>
    <dgm:pt modelId="{28879629-CC2A-4A95-A2B0-1D38B8A02769}" type="parTrans" cxnId="{C3615263-8AF5-4D0A-A40B-8CE93C902AD4}">
      <dgm:prSet/>
      <dgm:spPr/>
      <dgm:t>
        <a:bodyPr/>
        <a:lstStyle/>
        <a:p>
          <a:endParaRPr lang="en-US" sz="4800"/>
        </a:p>
      </dgm:t>
    </dgm:pt>
    <dgm:pt modelId="{116C2E05-ABB4-4DDB-8817-68EA8C43C902}" type="sibTrans" cxnId="{C3615263-8AF5-4D0A-A40B-8CE93C902AD4}">
      <dgm:prSet/>
      <dgm:spPr/>
      <dgm:t>
        <a:bodyPr/>
        <a:lstStyle/>
        <a:p>
          <a:endParaRPr lang="en-US" sz="4800"/>
        </a:p>
      </dgm:t>
    </dgm:pt>
    <dgm:pt modelId="{3EE9E503-0955-41B4-9597-1E87E69DC562}">
      <dgm:prSet phldrT="[Text]" custT="1"/>
      <dgm:spPr/>
      <dgm:t>
        <a:bodyPr/>
        <a:lstStyle/>
        <a:p>
          <a:r>
            <a:rPr lang="en-US" sz="1800" b="1" dirty="0" smtClean="0"/>
            <a:t>Adobe Reader 11</a:t>
          </a:r>
          <a:endParaRPr lang="en-US" sz="1800" b="1" dirty="0"/>
        </a:p>
      </dgm:t>
    </dgm:pt>
    <dgm:pt modelId="{FBCAEB7D-1C62-4859-994B-57E1DA936080}" type="parTrans" cxnId="{558CD5BA-7A00-4736-8726-52B9EAE6766E}">
      <dgm:prSet/>
      <dgm:spPr/>
      <dgm:t>
        <a:bodyPr/>
        <a:lstStyle/>
        <a:p>
          <a:endParaRPr lang="en-US" sz="4800"/>
        </a:p>
      </dgm:t>
    </dgm:pt>
    <dgm:pt modelId="{EF141D36-B62B-416E-AC11-4FC45187713A}" type="sibTrans" cxnId="{558CD5BA-7A00-4736-8726-52B9EAE6766E}">
      <dgm:prSet/>
      <dgm:spPr/>
      <dgm:t>
        <a:bodyPr/>
        <a:lstStyle/>
        <a:p>
          <a:endParaRPr lang="en-US" sz="4800"/>
        </a:p>
      </dgm:t>
    </dgm:pt>
    <dgm:pt modelId="{ED99080C-66A3-46D2-A4B2-0AD1150D4DD1}">
      <dgm:prSet phldrT="[Text]" custT="1"/>
      <dgm:spPr/>
      <dgm:t>
        <a:bodyPr/>
        <a:lstStyle/>
        <a:p>
          <a:r>
            <a:rPr lang="en-US" sz="1800" b="1" dirty="0" smtClean="0"/>
            <a:t>Adobe Reader 11</a:t>
          </a:r>
          <a:endParaRPr lang="en-US" sz="1800" b="1" dirty="0"/>
        </a:p>
      </dgm:t>
    </dgm:pt>
    <dgm:pt modelId="{801BA699-FF11-4619-A284-369A69407542}" type="parTrans" cxnId="{9363D5D0-1617-4477-9781-2F6075CB29AD}">
      <dgm:prSet/>
      <dgm:spPr/>
      <dgm:t>
        <a:bodyPr/>
        <a:lstStyle/>
        <a:p>
          <a:endParaRPr lang="en-US" sz="4800"/>
        </a:p>
      </dgm:t>
    </dgm:pt>
    <dgm:pt modelId="{F24D00F9-5568-4720-B278-DC47110CE630}" type="sibTrans" cxnId="{9363D5D0-1617-4477-9781-2F6075CB29AD}">
      <dgm:prSet/>
      <dgm:spPr/>
      <dgm:t>
        <a:bodyPr/>
        <a:lstStyle/>
        <a:p>
          <a:endParaRPr lang="en-US" sz="4800"/>
        </a:p>
      </dgm:t>
    </dgm:pt>
    <dgm:pt modelId="{88A2CF3F-C975-4F20-AD72-AE562216507C}">
      <dgm:prSet phldrT="[Text]" custT="1"/>
      <dgm:spPr/>
      <dgm:t>
        <a:bodyPr/>
        <a:lstStyle/>
        <a:p>
          <a:r>
            <a:rPr lang="en-US" sz="1800" b="1" dirty="0" smtClean="0"/>
            <a:t>AutoCAD</a:t>
          </a:r>
          <a:endParaRPr lang="en-US" sz="1800" b="1" dirty="0"/>
        </a:p>
      </dgm:t>
    </dgm:pt>
    <dgm:pt modelId="{6D7891B7-D580-466E-85CA-5D234BEF9BE1}" type="parTrans" cxnId="{B6AA486C-0B3F-467B-89BD-AAD36686DFC5}">
      <dgm:prSet/>
      <dgm:spPr/>
      <dgm:t>
        <a:bodyPr/>
        <a:lstStyle/>
        <a:p>
          <a:endParaRPr lang="en-US" sz="4800"/>
        </a:p>
      </dgm:t>
    </dgm:pt>
    <dgm:pt modelId="{2C722621-7DA8-4039-879A-7C8B4C75F19F}" type="sibTrans" cxnId="{B6AA486C-0B3F-467B-89BD-AAD36686DFC5}">
      <dgm:prSet/>
      <dgm:spPr/>
      <dgm:t>
        <a:bodyPr/>
        <a:lstStyle/>
        <a:p>
          <a:endParaRPr lang="en-US" sz="4800"/>
        </a:p>
      </dgm:t>
    </dgm:pt>
    <dgm:pt modelId="{9912C6B9-16DD-44BD-98F6-C7B5375EACC8}" type="pres">
      <dgm:prSet presAssocID="{EACF424B-C2B9-4243-ADAF-01CB933A4E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x-none"/>
        </a:p>
      </dgm:t>
    </dgm:pt>
    <dgm:pt modelId="{6264074D-843E-49EA-B418-FB47FF1BF370}" type="pres">
      <dgm:prSet presAssocID="{3D59DCAC-3637-436E-B607-AC1292A1719E}" presName="composite" presStyleCnt="0"/>
      <dgm:spPr/>
    </dgm:pt>
    <dgm:pt modelId="{CA719199-44AA-4209-85BC-0EDC3FC9A0A7}" type="pres">
      <dgm:prSet presAssocID="{3D59DCAC-3637-436E-B607-AC1292A1719E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F86AE4E1-2D23-4388-BABE-A783D46FD361}" type="pres">
      <dgm:prSet presAssocID="{3D59DCAC-3637-436E-B607-AC1292A1719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ED873-9683-44E9-9412-5CB40F61C3E3}" type="pres">
      <dgm:prSet presAssocID="{020BAA42-53D7-4FD1-9A7B-2280E4DF2BCF}" presName="space" presStyleCnt="0"/>
      <dgm:spPr/>
    </dgm:pt>
    <dgm:pt modelId="{4F8A701F-8B77-40CA-B64D-BFD913FC3BF7}" type="pres">
      <dgm:prSet presAssocID="{E6E8DEF6-7215-4D77-86D2-E460467CEF48}" presName="composite" presStyleCnt="0"/>
      <dgm:spPr/>
    </dgm:pt>
    <dgm:pt modelId="{CB71F3DA-FA82-4C83-BD82-1BDAC236FE36}" type="pres">
      <dgm:prSet presAssocID="{E6E8DEF6-7215-4D77-86D2-E460467CEF4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B4485613-9E93-4569-B72C-1654D76E7B13}" type="pres">
      <dgm:prSet presAssocID="{E6E8DEF6-7215-4D77-86D2-E460467CEF4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</dgm:ptLst>
  <dgm:cxnLst>
    <dgm:cxn modelId="{C3615263-8AF5-4D0A-A40B-8CE93C902AD4}" srcId="{A30E3F79-9D9D-4113-9447-D9A69AB19A41}" destId="{3E8A6AE7-F22A-4812-88D9-FDEFBFE83101}" srcOrd="2" destOrd="0" parTransId="{28879629-CC2A-4A95-A2B0-1D38B8A02769}" sibTransId="{116C2E05-ABB4-4DDB-8817-68EA8C43C902}"/>
    <dgm:cxn modelId="{EFF76A31-7024-4D3A-BD8F-37EF77B453E0}" type="presOf" srcId="{3E8A6AE7-F22A-4812-88D9-FDEFBFE83101}" destId="{B4485613-9E93-4569-B72C-1654D76E7B13}" srcOrd="0" destOrd="3" presId="urn:microsoft.com/office/officeart/2005/8/layout/hList1"/>
    <dgm:cxn modelId="{4607C769-5FD1-4AE7-A6D4-6129965871B3}" type="presOf" srcId="{2150E275-194A-401E-AD9D-2F355E8DA7A7}" destId="{F86AE4E1-2D23-4388-BABE-A783D46FD361}" srcOrd="0" destOrd="0" presId="urn:microsoft.com/office/officeart/2005/8/layout/hList1"/>
    <dgm:cxn modelId="{22BFBAEA-D3D3-403B-AA51-4BCAEC2654F9}" srcId="{3D59DCAC-3637-436E-B607-AC1292A1719E}" destId="{B0263AAF-9F04-4716-8E7A-0F9B1A814F2D}" srcOrd="2" destOrd="0" parTransId="{4E298EA1-6C37-4C3B-8A92-8222FC0E84EA}" sibTransId="{EB773C28-DBCB-4BB1-8590-72BA7FF6452E}"/>
    <dgm:cxn modelId="{09AFBB0A-218B-49E2-9837-8638568CD15F}" srcId="{3D59DCAC-3637-436E-B607-AC1292A1719E}" destId="{2150E275-194A-401E-AD9D-2F355E8DA7A7}" srcOrd="0" destOrd="0" parTransId="{35685DE4-91D6-458B-917C-45A01135845B}" sibTransId="{81BC9F13-3383-43E8-86F9-F21C11C9E98C}"/>
    <dgm:cxn modelId="{9363D5D0-1617-4477-9781-2F6075CB29AD}" srcId="{9DFB50C1-39D2-4410-AD14-72909C2D75B1}" destId="{ED99080C-66A3-46D2-A4B2-0AD1150D4DD1}" srcOrd="0" destOrd="0" parTransId="{801BA699-FF11-4619-A284-369A69407542}" sibTransId="{F24D00F9-5568-4720-B278-DC47110CE630}"/>
    <dgm:cxn modelId="{56EDA9BA-18F3-4233-A6DE-FAC1CC6D67AD}" type="presOf" srcId="{E6E8DEF6-7215-4D77-86D2-E460467CEF48}" destId="{CB71F3DA-FA82-4C83-BD82-1BDAC236FE36}" srcOrd="0" destOrd="0" presId="urn:microsoft.com/office/officeart/2005/8/layout/hList1"/>
    <dgm:cxn modelId="{558CD5BA-7A00-4736-8726-52B9EAE6766E}" srcId="{9DD6563E-3081-4DB8-A2B4-2083DFBD8821}" destId="{3EE9E503-0955-41B4-9597-1E87E69DC562}" srcOrd="0" destOrd="0" parTransId="{FBCAEB7D-1C62-4859-994B-57E1DA936080}" sibTransId="{EF141D36-B62B-416E-AC11-4FC45187713A}"/>
    <dgm:cxn modelId="{3E77CEA3-3952-4B02-90CF-0C6EB53AECB5}" srcId="{EACF424B-C2B9-4243-ADAF-01CB933A4EBC}" destId="{E6E8DEF6-7215-4D77-86D2-E460467CEF48}" srcOrd="1" destOrd="0" parTransId="{6B9C1C90-B52B-47FB-AD3F-5D9A30C6CA32}" sibTransId="{7FCCBF7F-A4EF-4BC2-9B72-F9232E9DCF03}"/>
    <dgm:cxn modelId="{82165822-8BA9-4F0F-B9BD-23223C340254}" srcId="{E6E8DEF6-7215-4D77-86D2-E460467CEF48}" destId="{9DD6563E-3081-4DB8-A2B4-2083DFBD8821}" srcOrd="1" destOrd="0" parTransId="{E4A42189-ABC5-4833-9C3A-010E86726FF0}" sibTransId="{77881FD1-C229-4D81-8F2C-0B909D875A4E}"/>
    <dgm:cxn modelId="{03F0454C-6FA5-425C-AC06-B902BCA767D3}" type="presOf" srcId="{9DD6563E-3081-4DB8-A2B4-2083DFBD8821}" destId="{B4485613-9E93-4569-B72C-1654D76E7B13}" srcOrd="0" destOrd="4" presId="urn:microsoft.com/office/officeart/2005/8/layout/hList1"/>
    <dgm:cxn modelId="{B6AA486C-0B3F-467B-89BD-AAD36686DFC5}" srcId="{9DFB50C1-39D2-4410-AD14-72909C2D75B1}" destId="{88A2CF3F-C975-4F20-AD72-AE562216507C}" srcOrd="1" destOrd="0" parTransId="{6D7891B7-D580-466E-85CA-5D234BEF9BE1}" sibTransId="{2C722621-7DA8-4039-879A-7C8B4C75F19F}"/>
    <dgm:cxn modelId="{48F7C0FB-227A-48A9-8703-CDD2EF188987}" type="presOf" srcId="{9DFB50C1-39D2-4410-AD14-72909C2D75B1}" destId="{B4485613-9E93-4569-B72C-1654D76E7B13}" srcOrd="0" destOrd="6" presId="urn:microsoft.com/office/officeart/2005/8/layout/hList1"/>
    <dgm:cxn modelId="{43443C74-C1F1-4DDE-9E0E-A7CDFC8B7487}" srcId="{3D59DCAC-3637-436E-B607-AC1292A1719E}" destId="{803B2A38-4D98-41F4-B0F5-C077B13E2DDA}" srcOrd="1" destOrd="0" parTransId="{4FAE2152-BD59-489F-976D-D06B1B372929}" sibTransId="{F8A9AC5F-2A6F-4EA2-AE59-35615951EA2A}"/>
    <dgm:cxn modelId="{C255BE40-9675-4387-B0B2-5CA8192C7AFD}" type="presOf" srcId="{B0263AAF-9F04-4716-8E7A-0F9B1A814F2D}" destId="{F86AE4E1-2D23-4388-BABE-A783D46FD361}" srcOrd="0" destOrd="2" presId="urn:microsoft.com/office/officeart/2005/8/layout/hList1"/>
    <dgm:cxn modelId="{5F845CA6-CF18-4BE5-B855-82874140C7A9}" type="presOf" srcId="{88A2CF3F-C975-4F20-AD72-AE562216507C}" destId="{B4485613-9E93-4569-B72C-1654D76E7B13}" srcOrd="0" destOrd="8" presId="urn:microsoft.com/office/officeart/2005/8/layout/hList1"/>
    <dgm:cxn modelId="{3BBD6DC7-CCD4-447E-A474-24F1489747E0}" type="presOf" srcId="{803B2A38-4D98-41F4-B0F5-C077B13E2DDA}" destId="{F86AE4E1-2D23-4388-BABE-A783D46FD361}" srcOrd="0" destOrd="1" presId="urn:microsoft.com/office/officeart/2005/8/layout/hList1"/>
    <dgm:cxn modelId="{78B49897-B696-4091-9181-819A9AF8D18C}" type="presOf" srcId="{A30E3F79-9D9D-4113-9447-D9A69AB19A41}" destId="{B4485613-9E93-4569-B72C-1654D76E7B13}" srcOrd="0" destOrd="0" presId="urn:microsoft.com/office/officeart/2005/8/layout/hList1"/>
    <dgm:cxn modelId="{C3A6DEFF-2DBD-404A-B68E-51C0E37C49F4}" type="presOf" srcId="{3D59DCAC-3637-436E-B607-AC1292A1719E}" destId="{CA719199-44AA-4209-85BC-0EDC3FC9A0A7}" srcOrd="0" destOrd="0" presId="urn:microsoft.com/office/officeart/2005/8/layout/hList1"/>
    <dgm:cxn modelId="{D046348A-9428-457F-B6DD-C25AA4BC05FE}" type="presOf" srcId="{ED99080C-66A3-46D2-A4B2-0AD1150D4DD1}" destId="{B4485613-9E93-4569-B72C-1654D76E7B13}" srcOrd="0" destOrd="7" presId="urn:microsoft.com/office/officeart/2005/8/layout/hList1"/>
    <dgm:cxn modelId="{18B19097-C21F-4CFB-B4B4-5DE38B48050C}" srcId="{A30E3F79-9D9D-4113-9447-D9A69AB19A41}" destId="{3AE6E2EC-1D27-4EDC-A37A-0387FD40419B}" srcOrd="1" destOrd="0" parTransId="{8B3F2B1A-54EC-498B-9C84-57DE9AEA649D}" sibTransId="{65581BFF-4BA3-44FA-B070-403B58ABB276}"/>
    <dgm:cxn modelId="{224B9397-2B71-420B-987F-050B41858D1C}" srcId="{E6E8DEF6-7215-4D77-86D2-E460467CEF48}" destId="{9DFB50C1-39D2-4410-AD14-72909C2D75B1}" srcOrd="2" destOrd="0" parTransId="{7C7D8729-FBFC-437A-90E3-187D42C51B7C}" sibTransId="{B691C9A2-AA88-4699-93F2-284E87569ED9}"/>
    <dgm:cxn modelId="{BFB6D3F9-9BD8-49CD-A831-1465CDBF52E7}" type="presOf" srcId="{3EE9E503-0955-41B4-9597-1E87E69DC562}" destId="{B4485613-9E93-4569-B72C-1654D76E7B13}" srcOrd="0" destOrd="5" presId="urn:microsoft.com/office/officeart/2005/8/layout/hList1"/>
    <dgm:cxn modelId="{D93B7B49-B445-4F4A-802E-FB5DB7684AB2}" type="presOf" srcId="{EACF424B-C2B9-4243-ADAF-01CB933A4EBC}" destId="{9912C6B9-16DD-44BD-98F6-C7B5375EACC8}" srcOrd="0" destOrd="0" presId="urn:microsoft.com/office/officeart/2005/8/layout/hList1"/>
    <dgm:cxn modelId="{0708BB5A-AE3E-4B95-A923-DDD7BE3902E8}" type="presOf" srcId="{A08FA7C3-8E57-412D-AE6C-7DF857EF4564}" destId="{B4485613-9E93-4569-B72C-1654D76E7B13}" srcOrd="0" destOrd="1" presId="urn:microsoft.com/office/officeart/2005/8/layout/hList1"/>
    <dgm:cxn modelId="{C62D18C1-413A-4CF3-92C5-BCB020C7BFCF}" srcId="{E6E8DEF6-7215-4D77-86D2-E460467CEF48}" destId="{A30E3F79-9D9D-4113-9447-D9A69AB19A41}" srcOrd="0" destOrd="0" parTransId="{EFFC15BE-F2BD-4758-A5B3-995582834E1A}" sibTransId="{6B7B5BBD-6CDC-47FC-8231-CB423AEF7DD5}"/>
    <dgm:cxn modelId="{D9674461-72B5-4E30-A168-94164125C76F}" srcId="{A30E3F79-9D9D-4113-9447-D9A69AB19A41}" destId="{A08FA7C3-8E57-412D-AE6C-7DF857EF4564}" srcOrd="0" destOrd="0" parTransId="{A7E39FFA-B37B-4C39-8E52-798E8CF82F05}" sibTransId="{73D6738E-C4D3-4B47-9DC5-025A09F409B5}"/>
    <dgm:cxn modelId="{349DEC7A-7064-4424-972B-86EC6A6E0A9C}" srcId="{EACF424B-C2B9-4243-ADAF-01CB933A4EBC}" destId="{3D59DCAC-3637-436E-B607-AC1292A1719E}" srcOrd="0" destOrd="0" parTransId="{8DF4763D-3414-4048-BFF4-F4F694D8B758}" sibTransId="{020BAA42-53D7-4FD1-9A7B-2280E4DF2BCF}"/>
    <dgm:cxn modelId="{11D08794-4FE6-449A-B9F2-E3C736269D9E}" type="presOf" srcId="{3AE6E2EC-1D27-4EDC-A37A-0387FD40419B}" destId="{B4485613-9E93-4569-B72C-1654D76E7B13}" srcOrd="0" destOrd="2" presId="urn:microsoft.com/office/officeart/2005/8/layout/hList1"/>
    <dgm:cxn modelId="{57649ADD-EA0F-4FF3-9BC7-161E883BA08C}" type="presParOf" srcId="{9912C6B9-16DD-44BD-98F6-C7B5375EACC8}" destId="{6264074D-843E-49EA-B418-FB47FF1BF370}" srcOrd="0" destOrd="0" presId="urn:microsoft.com/office/officeart/2005/8/layout/hList1"/>
    <dgm:cxn modelId="{CCC4ECFE-824D-4FEA-BD82-4E3AD001BEB8}" type="presParOf" srcId="{6264074D-843E-49EA-B418-FB47FF1BF370}" destId="{CA719199-44AA-4209-85BC-0EDC3FC9A0A7}" srcOrd="0" destOrd="0" presId="urn:microsoft.com/office/officeart/2005/8/layout/hList1"/>
    <dgm:cxn modelId="{9346DCBC-FD7E-4595-8EE6-E10788DA0270}" type="presParOf" srcId="{6264074D-843E-49EA-B418-FB47FF1BF370}" destId="{F86AE4E1-2D23-4388-BABE-A783D46FD361}" srcOrd="1" destOrd="0" presId="urn:microsoft.com/office/officeart/2005/8/layout/hList1"/>
    <dgm:cxn modelId="{4F809A8E-6324-4874-AEC2-3927D8383EC1}" type="presParOf" srcId="{9912C6B9-16DD-44BD-98F6-C7B5375EACC8}" destId="{EEEED873-9683-44E9-9412-5CB40F61C3E3}" srcOrd="1" destOrd="0" presId="urn:microsoft.com/office/officeart/2005/8/layout/hList1"/>
    <dgm:cxn modelId="{2D65EECC-D5C2-420E-B9F1-0DA883E17E93}" type="presParOf" srcId="{9912C6B9-16DD-44BD-98F6-C7B5375EACC8}" destId="{4F8A701F-8B77-40CA-B64D-BFD913FC3BF7}" srcOrd="2" destOrd="0" presId="urn:microsoft.com/office/officeart/2005/8/layout/hList1"/>
    <dgm:cxn modelId="{16966010-7DE4-4A41-B1AB-748CF77C45E1}" type="presParOf" srcId="{4F8A701F-8B77-40CA-B64D-BFD913FC3BF7}" destId="{CB71F3DA-FA82-4C83-BD82-1BDAC236FE36}" srcOrd="0" destOrd="0" presId="urn:microsoft.com/office/officeart/2005/8/layout/hList1"/>
    <dgm:cxn modelId="{59C8CFB5-4F09-4803-A580-0D229C8F53EB}" type="presParOf" srcId="{4F8A701F-8B77-40CA-B64D-BFD913FC3BF7}" destId="{B4485613-9E93-4569-B72C-1654D76E7B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17577-0CE4-43AB-969C-C3AC69AF6535}" type="datetimeFigureOut">
              <a:rPr lang="en-US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0FDC2-6AD7-4286-9143-991379F065F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2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FDC2-6AD7-4286-9143-991379F065F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5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FDC2-6AD7-4286-9143-991379F065F4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3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FDC2-6AD7-4286-9143-991379F065F4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FDC2-6AD7-4286-9143-991379F065F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0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FDC2-6AD7-4286-9143-991379F065F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1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FDC2-6AD7-4286-9143-991379F065F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6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FDC2-6AD7-4286-9143-991379F065F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FDC2-6AD7-4286-9143-991379F065F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24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FDC2-6AD7-4286-9143-991379F065F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0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FDC2-6AD7-4286-9143-991379F065F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FDC2-6AD7-4286-9143-991379F065F4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6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D68-52F0-4ED3-93A8-E17EC27F67F9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24/04/2017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95111" y="126928"/>
            <a:ext cx="10666006" cy="1126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Lato Black" panose="020F0A020202040302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5423" y="1038578"/>
            <a:ext cx="1444978" cy="496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1205029" y="435429"/>
            <a:ext cx="406400" cy="40640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1181244" y="44443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3481812-CA6E-4CF7-A597-B03BE0D22F0C}" type="slidenum">
              <a:rPr lang="en-GB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376F-98D4-4EE5-9EC2-6A8A5ECE8D43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24/04/2017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9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F9FB-7CDE-416C-839A-5E04051A542C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24/04/2017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088E-CFDD-4C8B-80F9-DF63D212092D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24/04/2017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9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28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72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57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2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3B72-3FCA-4AD8-B6B5-A518A157FF60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24/04/2017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35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0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74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7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59F5-2207-4C0B-A3CC-301E20D5FE29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24/04/2017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A4A-85AD-4F08-8976-EACEDDDBF1A9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24/04/2017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4DB8-07A8-4FE2-AAAF-918548C7F29D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24/04/2017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0885" y="126928"/>
            <a:ext cx="9930231" cy="112605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56354" y="6347438"/>
            <a:ext cx="408646" cy="365125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3481812-CA6E-4CF7-A597-B03BE0D22F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Oval 5"/>
          <p:cNvSpPr/>
          <p:nvPr userDrawn="1"/>
        </p:nvSpPr>
        <p:spPr>
          <a:xfrm>
            <a:off x="11686110" y="6355434"/>
            <a:ext cx="349134" cy="349132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rot="10800000">
            <a:off x="0" y="501882"/>
            <a:ext cx="798285" cy="376142"/>
          </a:xfrm>
          <a:custGeom>
            <a:avLst/>
            <a:gdLst>
              <a:gd name="connsiteX0" fmla="*/ 188071 w 798285"/>
              <a:gd name="connsiteY0" fmla="*/ 0 h 376142"/>
              <a:gd name="connsiteX1" fmla="*/ 798285 w 798285"/>
              <a:gd name="connsiteY1" fmla="*/ 0 h 376142"/>
              <a:gd name="connsiteX2" fmla="*/ 798285 w 798285"/>
              <a:gd name="connsiteY2" fmla="*/ 376142 h 376142"/>
              <a:gd name="connsiteX3" fmla="*/ 188071 w 798285"/>
              <a:gd name="connsiteY3" fmla="*/ 376142 h 376142"/>
              <a:gd name="connsiteX4" fmla="*/ 0 w 798285"/>
              <a:gd name="connsiteY4" fmla="*/ 188071 h 376142"/>
              <a:gd name="connsiteX5" fmla="*/ 188071 w 798285"/>
              <a:gd name="connsiteY5" fmla="*/ 0 h 37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285" h="376142">
                <a:moveTo>
                  <a:pt x="188071" y="0"/>
                </a:moveTo>
                <a:lnTo>
                  <a:pt x="798285" y="0"/>
                </a:lnTo>
                <a:lnTo>
                  <a:pt x="798285" y="376142"/>
                </a:lnTo>
                <a:lnTo>
                  <a:pt x="188071" y="376142"/>
                </a:lnTo>
                <a:cubicBezTo>
                  <a:pt x="84202" y="376142"/>
                  <a:pt x="0" y="291940"/>
                  <a:pt x="0" y="188071"/>
                </a:cubicBezTo>
                <a:cubicBezTo>
                  <a:pt x="0" y="84202"/>
                  <a:pt x="84202" y="0"/>
                  <a:pt x="188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12"/>
          <p:cNvSpPr>
            <a:spLocks noGrp="1"/>
          </p:cNvSpPr>
          <p:nvPr>
            <p:ph type="pic" sz="quarter" idx="25"/>
          </p:nvPr>
        </p:nvSpPr>
        <p:spPr>
          <a:xfrm>
            <a:off x="2548653" y="1824324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4056438" y="1824324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12"/>
          <p:cNvSpPr>
            <a:spLocks noGrp="1"/>
          </p:cNvSpPr>
          <p:nvPr>
            <p:ph type="pic" sz="quarter" idx="27"/>
          </p:nvPr>
        </p:nvSpPr>
        <p:spPr>
          <a:xfrm>
            <a:off x="5564223" y="1825811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12"/>
          <p:cNvSpPr>
            <a:spLocks noGrp="1"/>
          </p:cNvSpPr>
          <p:nvPr>
            <p:ph type="pic" sz="quarter" idx="28"/>
          </p:nvPr>
        </p:nvSpPr>
        <p:spPr>
          <a:xfrm>
            <a:off x="7072007" y="1824324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5" name="Picture Placeholder 12"/>
          <p:cNvSpPr>
            <a:spLocks noGrp="1"/>
          </p:cNvSpPr>
          <p:nvPr>
            <p:ph type="pic" sz="quarter" idx="29"/>
          </p:nvPr>
        </p:nvSpPr>
        <p:spPr>
          <a:xfrm>
            <a:off x="1040869" y="1825811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8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10087577" y="1825811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9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8579792" y="1824324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30"/>
          </p:nvPr>
        </p:nvSpPr>
        <p:spPr>
          <a:xfrm>
            <a:off x="2551702" y="4050558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31"/>
          </p:nvPr>
        </p:nvSpPr>
        <p:spPr>
          <a:xfrm>
            <a:off x="4059487" y="4050558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32"/>
          </p:nvPr>
        </p:nvSpPr>
        <p:spPr>
          <a:xfrm>
            <a:off x="5567272" y="4052045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33"/>
          </p:nvPr>
        </p:nvSpPr>
        <p:spPr>
          <a:xfrm>
            <a:off x="7075056" y="4050558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1" name="Picture Placeholder 12"/>
          <p:cNvSpPr>
            <a:spLocks noGrp="1"/>
          </p:cNvSpPr>
          <p:nvPr>
            <p:ph type="pic" sz="quarter" idx="34"/>
          </p:nvPr>
        </p:nvSpPr>
        <p:spPr>
          <a:xfrm>
            <a:off x="1043918" y="4052045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2" name="Picture Placeholder 12"/>
          <p:cNvSpPr>
            <a:spLocks noGrp="1"/>
          </p:cNvSpPr>
          <p:nvPr>
            <p:ph type="pic" sz="quarter" idx="35"/>
          </p:nvPr>
        </p:nvSpPr>
        <p:spPr>
          <a:xfrm>
            <a:off x="10090626" y="4052045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36"/>
          </p:nvPr>
        </p:nvSpPr>
        <p:spPr>
          <a:xfrm>
            <a:off x="8582841" y="4050558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11686110" y="6355434"/>
            <a:ext cx="349134" cy="349132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 userDrawn="1"/>
        </p:nvSpPr>
        <p:spPr>
          <a:xfrm rot="10800000">
            <a:off x="0" y="501882"/>
            <a:ext cx="798285" cy="376142"/>
          </a:xfrm>
          <a:custGeom>
            <a:avLst/>
            <a:gdLst>
              <a:gd name="connsiteX0" fmla="*/ 188071 w 798285"/>
              <a:gd name="connsiteY0" fmla="*/ 0 h 376142"/>
              <a:gd name="connsiteX1" fmla="*/ 798285 w 798285"/>
              <a:gd name="connsiteY1" fmla="*/ 0 h 376142"/>
              <a:gd name="connsiteX2" fmla="*/ 798285 w 798285"/>
              <a:gd name="connsiteY2" fmla="*/ 376142 h 376142"/>
              <a:gd name="connsiteX3" fmla="*/ 188071 w 798285"/>
              <a:gd name="connsiteY3" fmla="*/ 376142 h 376142"/>
              <a:gd name="connsiteX4" fmla="*/ 0 w 798285"/>
              <a:gd name="connsiteY4" fmla="*/ 188071 h 376142"/>
              <a:gd name="connsiteX5" fmla="*/ 188071 w 798285"/>
              <a:gd name="connsiteY5" fmla="*/ 0 h 37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285" h="376142">
                <a:moveTo>
                  <a:pt x="188071" y="0"/>
                </a:moveTo>
                <a:lnTo>
                  <a:pt x="798285" y="0"/>
                </a:lnTo>
                <a:lnTo>
                  <a:pt x="798285" y="376142"/>
                </a:lnTo>
                <a:lnTo>
                  <a:pt x="188071" y="376142"/>
                </a:lnTo>
                <a:cubicBezTo>
                  <a:pt x="84202" y="376142"/>
                  <a:pt x="0" y="291940"/>
                  <a:pt x="0" y="188071"/>
                </a:cubicBezTo>
                <a:cubicBezTo>
                  <a:pt x="0" y="84202"/>
                  <a:pt x="84202" y="0"/>
                  <a:pt x="188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0869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2548204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4055539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5563998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078728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8578218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10087352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1040869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2548204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46"/>
          </p:nvPr>
        </p:nvSpPr>
        <p:spPr>
          <a:xfrm>
            <a:off x="4055539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47"/>
          </p:nvPr>
        </p:nvSpPr>
        <p:spPr>
          <a:xfrm>
            <a:off x="5563998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48"/>
          </p:nvPr>
        </p:nvSpPr>
        <p:spPr>
          <a:xfrm>
            <a:off x="7071108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49"/>
          </p:nvPr>
        </p:nvSpPr>
        <p:spPr>
          <a:xfrm>
            <a:off x="8578218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10087352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51"/>
          </p:nvPr>
        </p:nvSpPr>
        <p:spPr>
          <a:xfrm>
            <a:off x="1040420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3" name="Content Placeholder 6"/>
          <p:cNvSpPr>
            <a:spLocks noGrp="1"/>
          </p:cNvSpPr>
          <p:nvPr>
            <p:ph sz="quarter" idx="52"/>
          </p:nvPr>
        </p:nvSpPr>
        <p:spPr>
          <a:xfrm>
            <a:off x="1040420" y="508937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53"/>
          </p:nvPr>
        </p:nvSpPr>
        <p:spPr>
          <a:xfrm>
            <a:off x="2548204" y="508175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54"/>
          </p:nvPr>
        </p:nvSpPr>
        <p:spPr>
          <a:xfrm>
            <a:off x="4055539" y="508175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55"/>
          </p:nvPr>
        </p:nvSpPr>
        <p:spPr>
          <a:xfrm>
            <a:off x="5562874" y="508937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Content Placeholder 6"/>
          <p:cNvSpPr>
            <a:spLocks noGrp="1"/>
          </p:cNvSpPr>
          <p:nvPr>
            <p:ph sz="quarter" idx="56"/>
          </p:nvPr>
        </p:nvSpPr>
        <p:spPr>
          <a:xfrm>
            <a:off x="7077829" y="5077486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8" name="Content Placeholder 6"/>
          <p:cNvSpPr>
            <a:spLocks noGrp="1"/>
          </p:cNvSpPr>
          <p:nvPr>
            <p:ph sz="quarter" idx="57"/>
          </p:nvPr>
        </p:nvSpPr>
        <p:spPr>
          <a:xfrm>
            <a:off x="8585665" y="508175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9" name="Content Placeholder 6"/>
          <p:cNvSpPr>
            <a:spLocks noGrp="1"/>
          </p:cNvSpPr>
          <p:nvPr>
            <p:ph sz="quarter" idx="58"/>
          </p:nvPr>
        </p:nvSpPr>
        <p:spPr>
          <a:xfrm>
            <a:off x="10091485" y="508937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0" name="Content Placeholder 6"/>
          <p:cNvSpPr>
            <a:spLocks noGrp="1"/>
          </p:cNvSpPr>
          <p:nvPr>
            <p:ph sz="quarter" idx="59"/>
          </p:nvPr>
        </p:nvSpPr>
        <p:spPr>
          <a:xfrm>
            <a:off x="2548204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1" name="Content Placeholder 6"/>
          <p:cNvSpPr>
            <a:spLocks noGrp="1"/>
          </p:cNvSpPr>
          <p:nvPr>
            <p:ph sz="quarter" idx="60"/>
          </p:nvPr>
        </p:nvSpPr>
        <p:spPr>
          <a:xfrm>
            <a:off x="4055539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2" name="Content Placeholder 6"/>
          <p:cNvSpPr>
            <a:spLocks noGrp="1"/>
          </p:cNvSpPr>
          <p:nvPr>
            <p:ph sz="quarter" idx="61"/>
          </p:nvPr>
        </p:nvSpPr>
        <p:spPr>
          <a:xfrm>
            <a:off x="5562874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3" name="Content Placeholder 6"/>
          <p:cNvSpPr>
            <a:spLocks noGrp="1"/>
          </p:cNvSpPr>
          <p:nvPr>
            <p:ph sz="quarter" idx="62"/>
          </p:nvPr>
        </p:nvSpPr>
        <p:spPr>
          <a:xfrm>
            <a:off x="7077829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4" name="Content Placeholder 6"/>
          <p:cNvSpPr>
            <a:spLocks noGrp="1"/>
          </p:cNvSpPr>
          <p:nvPr>
            <p:ph sz="quarter" idx="63"/>
          </p:nvPr>
        </p:nvSpPr>
        <p:spPr>
          <a:xfrm>
            <a:off x="8578045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5" name="Content Placeholder 6"/>
          <p:cNvSpPr>
            <a:spLocks noGrp="1"/>
          </p:cNvSpPr>
          <p:nvPr>
            <p:ph sz="quarter" idx="64"/>
          </p:nvPr>
        </p:nvSpPr>
        <p:spPr>
          <a:xfrm>
            <a:off x="10083865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8" name="Title 1"/>
          <p:cNvSpPr>
            <a:spLocks noGrp="1"/>
          </p:cNvSpPr>
          <p:nvPr>
            <p:ph type="title" hasCustomPrompt="1"/>
          </p:nvPr>
        </p:nvSpPr>
        <p:spPr>
          <a:xfrm>
            <a:off x="1130885" y="126928"/>
            <a:ext cx="9930231" cy="112605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Lato Black" panose="020F0A020202040302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5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4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 Titl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885" y="6356350"/>
            <a:ext cx="993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43" y="6379238"/>
            <a:ext cx="1062149" cy="31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35" y="6390565"/>
            <a:ext cx="1130886" cy="294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10" y="6390565"/>
            <a:ext cx="1787447" cy="294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39" y="6362859"/>
            <a:ext cx="1130886" cy="349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75" y="6357432"/>
            <a:ext cx="1322432" cy="3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93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EEE5-FD50-4F03-8D15-A287B8F0869C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24/04/2017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7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5" r:id="rId7"/>
    <p:sldLayoutId id="2147483720" r:id="rId8"/>
    <p:sldLayoutId id="2147483726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6E4DC-6969-49BD-B5BF-0958E0E98E9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4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djevinskedozvole.r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5" y="-709684"/>
            <a:ext cx="12227825" cy="815188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-35825" y="0"/>
            <a:ext cx="12227825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5" name="Title 44"/>
          <p:cNvSpPr>
            <a:spLocks noGrp="1"/>
          </p:cNvSpPr>
          <p:nvPr>
            <p:ph type="ctrTitle"/>
          </p:nvPr>
        </p:nvSpPr>
        <p:spPr>
          <a:xfrm>
            <a:off x="1167684" y="1776878"/>
            <a:ext cx="9856631" cy="19340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x-none" sz="40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Prikaz softverskog  rešenja za elektronsko sprovođenje objedinjene </a:t>
            </a:r>
            <a:r>
              <a:rPr lang="x-none" sz="40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procedure</a:t>
            </a:r>
            <a:endParaRPr lang="x-none" sz="4000" dirty="0">
              <a:solidFill>
                <a:schemeClr val="accent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64923" y="5441279"/>
            <a:ext cx="271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600" b="1" dirty="0" smtClean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Decembar</a:t>
            </a:r>
          </a:p>
          <a:p>
            <a:pPr algn="ctr"/>
            <a:r>
              <a:rPr lang="x-none" sz="1600" dirty="0" smtClean="0">
                <a:solidFill>
                  <a:schemeClr val="bg2"/>
                </a:solidFill>
              </a:rPr>
              <a:t>2015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7887" y="4428684"/>
            <a:ext cx="2520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b="1" dirty="0" smtClean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PODRŽANO OD STRANE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789193" y="4382517"/>
            <a:ext cx="1940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 smtClean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IMPLEMENTATORI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729700" y="10595222"/>
            <a:ext cx="8279206" cy="790328"/>
          </a:xfrm>
          <a:prstGeom prst="roundRect">
            <a:avLst/>
          </a:prstGeom>
          <a:solidFill>
            <a:schemeClr val="bg1">
              <a:lumMod val="95000"/>
              <a:alpha val="21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grpSp>
        <p:nvGrpSpPr>
          <p:cNvPr id="6" name="Group 5"/>
          <p:cNvGrpSpPr/>
          <p:nvPr/>
        </p:nvGrpSpPr>
        <p:grpSpPr>
          <a:xfrm>
            <a:off x="9899319" y="4966273"/>
            <a:ext cx="1335711" cy="733965"/>
            <a:chOff x="3868798" y="5407964"/>
            <a:chExt cx="1732021" cy="9517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798" y="5407964"/>
              <a:ext cx="1676400" cy="26850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8798" y="5957035"/>
              <a:ext cx="1732021" cy="402666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38" y="179238"/>
            <a:ext cx="1128724" cy="95847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613197" y="10651778"/>
            <a:ext cx="7201754" cy="473252"/>
            <a:chOff x="2348211" y="6346478"/>
            <a:chExt cx="7201754" cy="4732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957" y="6452409"/>
              <a:ext cx="875681" cy="261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211" y="6461748"/>
              <a:ext cx="932351" cy="24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60" y="6461748"/>
              <a:ext cx="1473648" cy="24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584" y="6438906"/>
              <a:ext cx="932351" cy="288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8330" y="6359056"/>
              <a:ext cx="448097" cy="448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5451" y="6346478"/>
              <a:ext cx="244514" cy="47325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18529" y="4847153"/>
            <a:ext cx="2634422" cy="1527751"/>
            <a:chOff x="495543" y="3612023"/>
            <a:chExt cx="2634422" cy="152775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71" y="3612023"/>
              <a:ext cx="932351" cy="24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3" y="4085113"/>
              <a:ext cx="932351" cy="288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69" y="4691677"/>
              <a:ext cx="448097" cy="448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776" y="4361832"/>
              <a:ext cx="1249726" cy="7779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776" y="4092190"/>
              <a:ext cx="1384189" cy="2279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776" y="3612023"/>
              <a:ext cx="944932" cy="282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08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TEHNI</a:t>
            </a:r>
            <a:r>
              <a:rPr lang="x-none" dirty="0" smtClean="0"/>
              <a:t>ČKI PREDUSLOVI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10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6411769"/>
            <a:ext cx="972307" cy="31605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51276643"/>
              </p:ext>
            </p:extLst>
          </p:nvPr>
        </p:nvGraphicFramePr>
        <p:xfrm>
          <a:off x="1638478" y="928771"/>
          <a:ext cx="89150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423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885" y="126928"/>
            <a:ext cx="10426115" cy="1126050"/>
          </a:xfrm>
        </p:spPr>
        <p:txBody>
          <a:bodyPr/>
          <a:lstStyle/>
          <a:p>
            <a:r>
              <a:rPr lang="en-US" dirty="0" smtClean="0"/>
              <a:t>PRIHVAĆENI FORMATI DIGITALNIH DOKUMENATA 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0436" y="1390102"/>
            <a:ext cx="11271963" cy="1213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400" dirty="0"/>
              <a:t>Sistem će omogućiti rad isključivo sa sledećim digitalnim dokumentima:</a:t>
            </a:r>
          </a:p>
          <a:p>
            <a:pPr lvl="1"/>
            <a:r>
              <a:rPr lang="x-none" sz="2000" dirty="0"/>
              <a:t>1.	</a:t>
            </a:r>
            <a:r>
              <a:rPr lang="x-none" sz="2000" dirty="0" smtClean="0"/>
              <a:t>PDF </a:t>
            </a:r>
            <a:r>
              <a:rPr lang="x-none" sz="2000" dirty="0"/>
              <a:t>/ </a:t>
            </a:r>
            <a:r>
              <a:rPr lang="x-none" sz="2000" dirty="0" smtClean="0"/>
              <a:t>PDF-A potpisan kvalifikovanim digitalnim potpisom</a:t>
            </a:r>
            <a:endParaRPr lang="x-none" sz="2000" dirty="0"/>
          </a:p>
          <a:p>
            <a:pPr lvl="1"/>
            <a:r>
              <a:rPr lang="x-none" sz="2000" dirty="0"/>
              <a:t>2.	DWG / </a:t>
            </a:r>
            <a:r>
              <a:rPr lang="x-none" sz="2000" dirty="0" smtClean="0"/>
              <a:t>DWF</a:t>
            </a:r>
          </a:p>
          <a:p>
            <a:pPr marL="457189" lvl="1" indent="0">
              <a:buNone/>
            </a:pPr>
            <a:endParaRPr lang="x-none" sz="2000" dirty="0"/>
          </a:p>
          <a:p>
            <a:endParaRPr lang="en-US" sz="3200" b="1" dirty="0"/>
          </a:p>
        </p:txBody>
      </p:sp>
      <p:pic>
        <p:nvPicPr>
          <p:cNvPr id="6" name="Picture 5" descr="C:\Users\dejand\AppData\Local\Microsoft\Windows\INetCache\Content.Outlook\ALAU8MKN\potpisivanje_sa_apleto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" y="2740624"/>
            <a:ext cx="4850765" cy="25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087110" y="2740624"/>
            <a:ext cx="5469890" cy="25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4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NABAVKA KVALIFIKOVANIH DIGITALNIH SERTIFIKATA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12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0754" y="176847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 Kome su potrebni?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0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Svakom licu u organizaciji koje je ovlašćeno za potpisivanje izlaznih dokumenata, rešenja i ostalih akata</a:t>
            </a:r>
            <a:endParaRPr lang="en-US" sz="2000" b="1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x-none" sz="2000" b="1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 Koja ih </a:t>
            </a:r>
            <a:r>
              <a:rPr lang="x-none" sz="24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sertifikaciona</a:t>
            </a: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tela izdaju?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0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Sertifikaciono</a:t>
            </a:r>
            <a:r>
              <a:rPr lang="x-none" sz="20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x-none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telo Pošte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0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Sertifikaciono</a:t>
            </a:r>
            <a:r>
              <a:rPr lang="x-none" sz="20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x-none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telo MUP-a Republike Srbije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0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Sertifikaciono</a:t>
            </a:r>
            <a:r>
              <a:rPr lang="x-none" sz="20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x-none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telo Privredna komora Srbije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0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Sertifikaciono</a:t>
            </a:r>
            <a:r>
              <a:rPr lang="x-none" sz="20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x-none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telo </a:t>
            </a:r>
            <a:r>
              <a:rPr lang="x-none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Halcom</a:t>
            </a:r>
            <a:r>
              <a:rPr lang="x-none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0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ertifikaiono</a:t>
            </a:r>
            <a:r>
              <a:rPr lang="x-none" sz="20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x-none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telo E-</a:t>
            </a:r>
            <a:r>
              <a:rPr lang="x-none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Smart</a:t>
            </a:r>
            <a:r>
              <a:rPr lang="x-none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x-none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Systems</a:t>
            </a:r>
            <a:r>
              <a:rPr lang="x-none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6411769"/>
            <a:ext cx="972307" cy="3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6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885" y="126928"/>
            <a:ext cx="10324515" cy="1126050"/>
          </a:xfrm>
        </p:spPr>
        <p:txBody>
          <a:bodyPr/>
          <a:lstStyle/>
          <a:p>
            <a:r>
              <a:rPr lang="pl-PL" dirty="0" smtClean="0"/>
              <a:t>DOKUMENTACIJA KOJA SE DIGITALNO POTPISUJE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21824"/>
              </p:ext>
            </p:extLst>
          </p:nvPr>
        </p:nvGraphicFramePr>
        <p:xfrm>
          <a:off x="754062" y="1252978"/>
          <a:ext cx="10498137" cy="4973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1338"/>
                <a:gridCol w="975779"/>
                <a:gridCol w="1261121"/>
                <a:gridCol w="1401464"/>
                <a:gridCol w="1401464"/>
                <a:gridCol w="1260132"/>
                <a:gridCol w="1260132"/>
                <a:gridCol w="1126707"/>
              </a:tblGrid>
              <a:tr h="212775">
                <a:tc rowSpan="2">
                  <a:txBody>
                    <a:bodyPr/>
                    <a:lstStyle/>
                    <a:p>
                      <a:pPr marR="5080" indent="228600" algn="just">
                        <a:lnSpc>
                          <a:spcPct val="103000"/>
                        </a:lnSpc>
                        <a:spcAft>
                          <a:spcPts val="545"/>
                        </a:spcAft>
                      </a:pPr>
                      <a:r>
                        <a:rPr lang="x-none" sz="1400" dirty="0">
                          <a:effectLst/>
                        </a:rPr>
                        <a:t>Tip dokumenta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000">
                          <a:effectLst/>
                        </a:rPr>
                        <a:t>TIP KORISNIKA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148942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 dirty="0">
                          <a:effectLst/>
                        </a:rPr>
                        <a:t>Podnosilac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 dirty="0">
                          <a:effectLst/>
                        </a:rPr>
                        <a:t>Punomoćnik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 dirty="0">
                          <a:effectLst/>
                        </a:rPr>
                        <a:t>Treća lica (pr. projektanti)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 dirty="0">
                          <a:effectLst/>
                        </a:rPr>
                        <a:t>Odgovorno lice u nadležnom organu ili imaocu javnih ovlašćenja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 dirty="0">
                          <a:effectLst/>
                        </a:rPr>
                        <a:t>Centralni informacioni sistem u APR-u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 dirty="0">
                          <a:effectLst/>
                        </a:rPr>
                        <a:t>Registrator u nadležnom organu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 dirty="0">
                          <a:effectLst/>
                        </a:rPr>
                        <a:t>Registrator centralne evidencije u APR-u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38325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600"/>
                        </a:spcAft>
                      </a:pPr>
                      <a:r>
                        <a:rPr lang="x-none" sz="1400">
                          <a:effectLst/>
                        </a:rPr>
                        <a:t>Elektronski zahtev (prijava)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√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1" dirty="0">
                          <a:effectLst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</a:rPr>
                        <a:t>√</a:t>
                      </a: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228600" algn="ctr">
                        <a:spcAft>
                          <a:spcPts val="60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2555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600"/>
                        </a:spcAft>
                      </a:pPr>
                      <a:r>
                        <a:rPr lang="x-none" sz="1400">
                          <a:effectLst/>
                        </a:rPr>
                        <a:t>Punomoćje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1" dirty="0">
                          <a:effectLst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</a:rPr>
                        <a:t>√</a:t>
                      </a: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228600" algn="ctr">
                        <a:spcAft>
                          <a:spcPts val="60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√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38325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600"/>
                        </a:spcAft>
                      </a:pPr>
                      <a:r>
                        <a:rPr lang="x-none" sz="1400">
                          <a:effectLst/>
                        </a:rPr>
                        <a:t>Priložena dokumentacija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√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√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√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38325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600"/>
                        </a:spcAft>
                      </a:pPr>
                      <a:r>
                        <a:rPr lang="x-none" sz="1400">
                          <a:effectLst/>
                        </a:rPr>
                        <a:t>Rešenja i ostali akti iz procedure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√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2555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600"/>
                        </a:spcAft>
                      </a:pPr>
                      <a:r>
                        <a:rPr lang="x-none" sz="1400">
                          <a:effectLst/>
                        </a:rPr>
                        <a:t>Potvrda o prijemu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√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2555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600"/>
                        </a:spcAft>
                      </a:pPr>
                      <a:r>
                        <a:rPr lang="x-none" sz="1400">
                          <a:effectLst/>
                        </a:rPr>
                        <a:t>Prekršajna prijava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x-none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√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√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9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KAKO ĆE KORISNICI PRISTUPATI SISTEMU?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0436" y="1390102"/>
            <a:ext cx="11271963" cy="4957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400" dirty="0" smtClean="0"/>
              <a:t>Da </a:t>
            </a:r>
            <a:r>
              <a:rPr lang="x-none" sz="2400" dirty="0"/>
              <a:t>bi koristili sistem za elektronsko izdavanje građevinskih dozvola, svi zaposleni u nadležnim organima i imaocima javnih ovlašćenja koji rade na obradi predmeta moraće da imaju korisničke naloge. </a:t>
            </a:r>
            <a:endParaRPr lang="x-none" sz="2400" dirty="0" smtClean="0"/>
          </a:p>
          <a:p>
            <a:r>
              <a:rPr lang="x-none" sz="2400" dirty="0" smtClean="0"/>
              <a:t>Podnosioci će dobijati korisničke naloge preko APR </a:t>
            </a:r>
            <a:r>
              <a:rPr lang="x-none" sz="2400" dirty="0" err="1" smtClean="0"/>
              <a:t>ReID</a:t>
            </a:r>
            <a:r>
              <a:rPr lang="x-none" sz="2400" dirty="0" smtClean="0"/>
              <a:t> </a:t>
            </a:r>
            <a:r>
              <a:rPr lang="x-none" sz="2400" dirty="0" err="1" smtClean="0"/>
              <a:t>Web</a:t>
            </a:r>
            <a:r>
              <a:rPr lang="x-none" sz="2400" dirty="0" smtClean="0"/>
              <a:t> pod-sistema</a:t>
            </a:r>
            <a:endParaRPr lang="en-US" sz="2400" dirty="0"/>
          </a:p>
          <a:p>
            <a:r>
              <a:rPr lang="x-none" sz="2400" dirty="0"/>
              <a:t>Da bi imali korisnički nalog korisnici moraju da </a:t>
            </a:r>
            <a:r>
              <a:rPr lang="x-none" sz="2400" dirty="0" smtClean="0"/>
              <a:t>imaju jedinstvenu </a:t>
            </a:r>
            <a:r>
              <a:rPr lang="x-none" sz="2400" dirty="0" err="1"/>
              <a:t>email</a:t>
            </a:r>
            <a:r>
              <a:rPr lang="x-none" sz="2400" dirty="0"/>
              <a:t> adresu koja će služiti za komunikaciju i obaveštavanje o svim sistemskim aktivnostima vezanih za obradu predmeta.</a:t>
            </a:r>
            <a:endParaRPr lang="en-US" sz="2400" dirty="0"/>
          </a:p>
          <a:p>
            <a:r>
              <a:rPr lang="x-none" sz="2400" dirty="0"/>
              <a:t>Svakom korisniku će biti dodeljena određena korisnička uloga. Svaka uloga ima određene </a:t>
            </a:r>
            <a:r>
              <a:rPr lang="x-none" sz="2400" dirty="0" smtClean="0"/>
              <a:t>privilegije </a:t>
            </a:r>
            <a:r>
              <a:rPr lang="x-none" sz="2400" dirty="0"/>
              <a:t>za rad u sistemu. </a:t>
            </a:r>
            <a:endParaRPr lang="x-none" sz="2400" dirty="0" smtClean="0"/>
          </a:p>
          <a:p>
            <a:r>
              <a:rPr lang="x-none" sz="2400" dirty="0" smtClean="0"/>
              <a:t>Svaka </a:t>
            </a:r>
            <a:r>
              <a:rPr lang="x-none" sz="2400" dirty="0"/>
              <a:t>korisnička aktivnost u sistemu biće evidentirana. </a:t>
            </a:r>
            <a:endParaRPr lang="x-none" sz="3200" b="1" dirty="0" smtClean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699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ŠTA SU KORISNIČKE ULOGE?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40249"/>
              </p:ext>
            </p:extLst>
          </p:nvPr>
        </p:nvGraphicFramePr>
        <p:xfrm>
          <a:off x="538819" y="1121102"/>
          <a:ext cx="10738781" cy="5380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6281"/>
                <a:gridCol w="8572500"/>
              </a:tblGrid>
              <a:tr h="2344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</a:rPr>
                        <a:t>Uloga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>
                          <a:effectLst/>
                        </a:rPr>
                        <a:t>Značenje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Referent pisarnice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 koje se brine o zavođenju predmeta i dodeli korektnih arhivskih brojeva u organizaciji.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Referent – pravni (pravnik koji proverava imovinu)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 koje obrađuje zahteve isključivo iz pravne perspektive (pr. vlasništvo nad imovinom, itd.)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Referent – tehnički (obrađivač predmeta)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 koje ima odgovornost za generalnu obradu zahteva, bez razlike dali se radi o pravnoj, tehničkoj ili finansijskoj problematici.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Referent – finansijski (vrši obračun naknada)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 koje određuje visinu naknada i izdaje različite račune o naknadama. Može biti i lice koje proverava uplate naknada.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Rukovodilac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 koje je odgovorno za organizaciju i podelu posla u organizaciji (pr. kome se koji predmet dodeljuje, kontrola performansi zaposlenih itd.).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Ovlašćeno lice (Načelnik)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 koje ima ovlašćenje za potpisivanje konačnih akata koji se izdaju iz organizacije ostalim nadležnim organima ili podnosiocima.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Registrator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 koje po Zakonu o planiranju i izgradnji ima ovlašćenje da vrši nadzor vreme trajanja postupka i podnosi zahtev za pokretanje prekršajnog postupka protiv lica koja su prekršile rokove za postupanje.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56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Komunikator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 većim organizacijama lice koje dostavlja dokumenta iz predmeta ostalim organima van postupka (pr. sudovi, inspekcije, tužioci, MUP, itd.)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01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zavisnosti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 interne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organizacije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nadležnog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organa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imaoca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javnog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ovlašćenja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jedan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korisnik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može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imati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jednu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više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uloga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77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KORISNIČKE PRIVILEGIJE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16</a:t>
            </a:fld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56985"/>
              </p:ext>
            </p:extLst>
          </p:nvPr>
        </p:nvGraphicFramePr>
        <p:xfrm>
          <a:off x="545387" y="1252978"/>
          <a:ext cx="10749291" cy="5272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5622"/>
                <a:gridCol w="8283669"/>
              </a:tblGrid>
              <a:tr h="21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</a:rPr>
                        <a:t>Privilegija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Značenje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Zavođenje predmeta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Upisivanje u sistemu </a:t>
                      </a:r>
                      <a:r>
                        <a:rPr lang="sr-Latn-RS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zavodnog</a:t>
                      </a:r>
                      <a:r>
                        <a:rPr lang="sr-Latn-R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broja koji je dodeljen u samoj organizaciji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2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Parafiranje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Potvrđivanje kroz sistem da je korisnik saglasan sa predlogom teksta dokumenta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7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Digitalno potpisivanje dokumenata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Digitalno potpisivanje konačnih izlaznih dokumenata i akata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7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Prilaganje dokumenata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Prilaganje dokumenata koji su kreirani kroz proces od strane nadležnog organa ili imaoca javnih ovlašćenja, bez razlike dali su u nacrt ili finalnoj formi, niti dali su digitalno potpisani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Obračun naknada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Unos podataka o visini naknade i nalogu za njenu uplatu (brojevi računa, poziva na broj, itd.), kao i prilaganje dokumentacije o osnovi uplate (predračun, konačni račun, itd.)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2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Provera uplate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Kontrola dokaza o uplati podnetog od strane podnosioca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7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Dodeljivanje predmeta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Upravljanje radnim aktivnostima u organizaciji, odnosno pregled opterećenosti svakog pojedinačnog zaposlenog i dodela konkretnih predmeta konkretnim zaposlenima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7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Preuzimanje predmeta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Mogućnost direktnog preuzimanja predmeta od strane korisnika ukoliko nije prethodno dodeljen drugom korisniku, i ukoliko predmet sadrži aktivnosti koji se odnose na njegovu korisničku ulogu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2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Dostavljanje dokumenata ostalim organima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Dostavljanje veza (URL linkova) do celih predmeta ili njihovih delova i dokumenata organima koji direktno ne učestvuju u proces (sudovi, inspekcije, MUP, itd.)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2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Pretraživanje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Pretraživanje kroz podatke iz svih predmeta, u zavisnosti od dozvoljenih privilegija korisnika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7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Pregled izveštaja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Pregled različitih izveštaja iz svih predmeta i postupanja po njima, u zavisnosti od dozvoljenih privilegija korisnika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7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Pokretanje prekršajnih prijava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Pokretanje prekršajnih prijava zbog prekoračenja rokova za postupanje po predmetima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0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DEFINISANJE ULOGA KORISNIKA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6411769"/>
            <a:ext cx="972307" cy="31605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48745"/>
              </p:ext>
            </p:extLst>
          </p:nvPr>
        </p:nvGraphicFramePr>
        <p:xfrm>
          <a:off x="292098" y="954598"/>
          <a:ext cx="11468108" cy="4524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3902"/>
                <a:gridCol w="3257342"/>
                <a:gridCol w="518072"/>
                <a:gridCol w="518072"/>
                <a:gridCol w="518072"/>
                <a:gridCol w="518072"/>
                <a:gridCol w="518072"/>
                <a:gridCol w="518072"/>
                <a:gridCol w="518072"/>
                <a:gridCol w="518072"/>
                <a:gridCol w="518072"/>
                <a:gridCol w="518072"/>
                <a:gridCol w="518072"/>
                <a:gridCol w="518072"/>
              </a:tblGrid>
              <a:tr h="1242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Institucija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Uloga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Zavođenje predmeta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Parafiranje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Digitalno potpisivanje dokumenata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Prilaganje dokumenata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Obračun naknada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Provera uplate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Dodeljivanje predmeta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Preuzimanje predmeta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Dostavljanje dokumenata ostalim organima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Pretraživanje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Pregled izveštaja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Pokretanje prekršajnih prijava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vert="vert270" anchor="ctr"/>
                </a:tc>
              </a:tr>
              <a:tr h="2768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Nadležni organ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Referent pisarnice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</a:tr>
              <a:tr h="1930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Nadležni organ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Referent – pravni (pravnik koji proverava imovinu)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Nadležni organ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Referent – tehnički (obrađivač predmeta)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</a:tr>
              <a:tr h="1612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Nadležni organ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Referent – finansijski (vrši obračun naknada)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</a:tr>
              <a:tr h="1471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Nadležni organ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Rukovodilac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</a:tr>
              <a:tr h="2053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Nadležni organ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Ovlašćeno lice (Načelnik)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</a:tr>
              <a:tr h="2768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Nadležni organ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Registrator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</a:tr>
              <a:tr h="2768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Nadležni organ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Komunikator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</a:tr>
              <a:tr h="2804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Imalac javnih ovlašćenja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Referent pisarnice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</a:tr>
              <a:tr h="262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Imalac javnih ovlašćenja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Referent – tehnički (obrađivač predmeta)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</a:tr>
              <a:tr h="231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Imalac javnih ovlašćenja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Referent – finansijski (vrši obračun naknada)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</a:tr>
              <a:tr h="2516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Imalac javnih ovlašćenja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Rukovodilac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√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</a:tr>
              <a:tr h="177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</a:rPr>
                        <a:t>Imalac javnih ovlašćenja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Ovlašćeno lice (Načelnik)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√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1" marR="544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4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KAKO PRIPREMITI ORGANIZACIJU?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18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0754" y="176847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 Definisanje uloga i korisnika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 Nabavka digitalnih sertifikata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 </a:t>
            </a: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Instalacija i konfiguracija tehničkih preduslova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Promocija i podrška </a:t>
            </a:r>
            <a:endParaRPr lang="x-none" sz="3200" b="1" dirty="0" smtClean="0"/>
          </a:p>
          <a:p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6411769"/>
            <a:ext cx="972307" cy="3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KLJUČNI ASPEKTI KORIŠĆENJA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19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0754" y="176847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Sistem se nalazi u APR-u</a:t>
            </a:r>
            <a:endParaRPr lang="en-US" sz="2400" b="1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Svi</a:t>
            </a:r>
            <a:r>
              <a:rPr lang="en-US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dati</a:t>
            </a:r>
            <a:r>
              <a:rPr lang="en-US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korisnici</a:t>
            </a:r>
            <a:r>
              <a:rPr lang="en-US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</a:t>
            </a: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z</a:t>
            </a:r>
            <a:r>
              <a:rPr lang="en-US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nadle</a:t>
            </a:r>
            <a:r>
              <a:rPr lang="x-none" sz="24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žnih</a:t>
            </a: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organa biće prethodno uneti u sistem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Korisnici će imati video uputstva 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Podršku svim korisnicima će pružati NALED-ov </a:t>
            </a:r>
            <a:r>
              <a:rPr lang="x-none" sz="24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helpdesk</a:t>
            </a:r>
            <a:endParaRPr lang="x-none" sz="2400" b="1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6411769"/>
            <a:ext cx="972307" cy="3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2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0754" y="176847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Prikaz elemenata sistema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Klju</a:t>
            </a:r>
            <a:r>
              <a:rPr lang="x-none" sz="24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čni</a:t>
            </a: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aspekti korišćenja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Elementi organizacione pripreme </a:t>
            </a:r>
            <a:endParaRPr lang="x-none" sz="3200" b="1" dirty="0" smtClean="0"/>
          </a:p>
          <a:p>
            <a:endParaRPr lang="x-none" sz="3200" b="1" dirty="0" smtClean="0"/>
          </a:p>
          <a:p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6411769"/>
            <a:ext cx="972307" cy="3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3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Sistem za podršku sprovođenju objedinjene procedure </a:t>
            </a:r>
            <a:r>
              <a:rPr lang="x-none" dirty="0" smtClean="0"/>
              <a:t>elektronskim </a:t>
            </a:r>
            <a:r>
              <a:rPr lang="x-none" dirty="0"/>
              <a:t>putem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20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0754" y="176847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x-none" sz="2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Obuke (trenera, korisnika sistema)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Regionalne </a:t>
            </a:r>
            <a:r>
              <a:rPr lang="x-none" sz="2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prezentacije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www.gradjevinskedozvole.rs</a:t>
            </a: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x-none" sz="24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Priručnici </a:t>
            </a:r>
            <a:r>
              <a:rPr lang="x-none" sz="2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za trenere, trening materijali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Priručnik </a:t>
            </a:r>
            <a:r>
              <a:rPr lang="x-none" sz="2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za korisnike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Video </a:t>
            </a:r>
            <a:r>
              <a:rPr lang="x-none" sz="24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tutorijali</a:t>
            </a:r>
            <a:endParaRPr lang="x-none" sz="24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x-none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Resurs </a:t>
            </a:r>
            <a:r>
              <a:rPr lang="x-none" sz="2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centri i </a:t>
            </a:r>
            <a:r>
              <a:rPr lang="x-none" sz="24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Call</a:t>
            </a:r>
            <a:r>
              <a:rPr lang="x-none" sz="2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centar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8" y="6411769"/>
            <a:ext cx="972307" cy="3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OBUKE KORISNIKA SISTEMA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21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49520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Novembar</a:t>
            </a:r>
            <a:endParaRPr lang="en-US" sz="36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Obuke</a:t>
            </a:r>
            <a:r>
              <a:rPr lang="en-US" sz="32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trenera</a:t>
            </a:r>
            <a:endParaRPr lang="en-US" sz="32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Decembar</a:t>
            </a:r>
            <a:r>
              <a:rPr lang="en-US" sz="36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 - Mart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Trodnevna</a:t>
            </a:r>
            <a:r>
              <a:rPr lang="en-US" sz="32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obuka</a:t>
            </a:r>
            <a:r>
              <a:rPr lang="en-US" sz="32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za</a:t>
            </a:r>
            <a:r>
              <a:rPr lang="en-US" sz="32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napredne</a:t>
            </a:r>
            <a:r>
              <a:rPr lang="en-US" sz="32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korisnike</a:t>
            </a:r>
            <a:endParaRPr lang="en-US" sz="32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Obuke</a:t>
            </a:r>
            <a:r>
              <a:rPr lang="en-US" sz="32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korisnika</a:t>
            </a:r>
            <a:r>
              <a:rPr lang="en-US" sz="32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sistema</a:t>
            </a:r>
            <a:endParaRPr lang="en-US" sz="32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Obuka</a:t>
            </a:r>
            <a:r>
              <a:rPr lang="en-US" sz="32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za</a:t>
            </a:r>
            <a:r>
              <a:rPr lang="en-US" sz="32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administratore</a:t>
            </a:r>
            <a:r>
              <a:rPr lang="en-US" sz="32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sistema</a:t>
            </a:r>
            <a:r>
              <a:rPr lang="en-US" sz="32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</a:t>
            </a:r>
            <a:r>
              <a:rPr lang="en-US" sz="32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lokalu</a:t>
            </a:r>
            <a:endParaRPr lang="en-US" sz="32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Obilazak</a:t>
            </a:r>
            <a:r>
              <a:rPr lang="en-US" sz="32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svih</a:t>
            </a:r>
            <a:r>
              <a:rPr lang="en-US" sz="32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lokalnih</a:t>
            </a:r>
            <a:r>
              <a:rPr lang="en-US" sz="32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samouprava</a:t>
            </a:r>
            <a:endParaRPr lang="en-US" sz="32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6411769"/>
            <a:ext cx="972307" cy="3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5" y="-709684"/>
            <a:ext cx="12227825" cy="815188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-709684"/>
            <a:ext cx="12192000" cy="8151884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Title 44"/>
          <p:cNvSpPr>
            <a:spLocks noGrp="1"/>
          </p:cNvSpPr>
          <p:nvPr>
            <p:ph type="ctrTitle"/>
          </p:nvPr>
        </p:nvSpPr>
        <p:spPr>
          <a:xfrm>
            <a:off x="1146235" y="2073417"/>
            <a:ext cx="9856631" cy="19340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x-none" sz="40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HVALA</a:t>
            </a:r>
            <a:r>
              <a:rPr lang="x-none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x-none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x-none" sz="27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x-none" sz="27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endParaRPr lang="en-US" sz="2700" b="1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29700" y="10595222"/>
            <a:ext cx="8279206" cy="790328"/>
          </a:xfrm>
          <a:prstGeom prst="roundRect">
            <a:avLst/>
          </a:prstGeom>
          <a:solidFill>
            <a:schemeClr val="bg1">
              <a:lumMod val="95000"/>
              <a:alpha val="21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grpSp>
        <p:nvGrpSpPr>
          <p:cNvPr id="6" name="Group 5"/>
          <p:cNvGrpSpPr/>
          <p:nvPr/>
        </p:nvGrpSpPr>
        <p:grpSpPr>
          <a:xfrm>
            <a:off x="5428143" y="4168183"/>
            <a:ext cx="1335711" cy="733965"/>
            <a:chOff x="3868798" y="5407964"/>
            <a:chExt cx="1732021" cy="9517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798" y="5407964"/>
              <a:ext cx="1676400" cy="26850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8798" y="5957035"/>
              <a:ext cx="1732021" cy="402666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88" y="202632"/>
            <a:ext cx="1128724" cy="95847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613197" y="10651778"/>
            <a:ext cx="7201754" cy="473252"/>
            <a:chOff x="2348211" y="6346478"/>
            <a:chExt cx="7201754" cy="4732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957" y="6452409"/>
              <a:ext cx="875681" cy="261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211" y="6461748"/>
              <a:ext cx="932351" cy="24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60" y="6461748"/>
              <a:ext cx="1473648" cy="24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584" y="6438906"/>
              <a:ext cx="932351" cy="288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8330" y="6359056"/>
              <a:ext cx="448097" cy="448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5451" y="6346478"/>
              <a:ext cx="244514" cy="473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20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Open Sans Extrabold" panose="020B0906030804020204" pitchFamily="34" charset="0"/>
              </a:rPr>
              <a:t>ŠTA JE IZAZOV?</a:t>
            </a:r>
            <a:endParaRPr lang="en-US" dirty="0">
              <a:latin typeface="Open Sans Extrabold" panose="020B09060308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3169517"/>
            <a:ext cx="259840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x-none" sz="1600" dirty="0" smtClean="0">
                <a:solidFill>
                  <a:schemeClr val="tx2"/>
                </a:solidFill>
              </a:rPr>
              <a:t>1 Republički organ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1 </a:t>
            </a:r>
            <a:r>
              <a:rPr lang="x-none" sz="1600" dirty="0" smtClean="0">
                <a:solidFill>
                  <a:schemeClr val="tx2"/>
                </a:solidFill>
              </a:rPr>
              <a:t>Pokrajinski organ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1 Grad</a:t>
            </a:r>
            <a:r>
              <a:rPr lang="x-none" sz="1600" dirty="0" err="1" smtClean="0">
                <a:solidFill>
                  <a:schemeClr val="tx2"/>
                </a:solidFill>
              </a:rPr>
              <a:t>ski</a:t>
            </a:r>
            <a:r>
              <a:rPr lang="x-none" sz="1600" dirty="0" smtClean="0">
                <a:solidFill>
                  <a:schemeClr val="tx2"/>
                </a:solidFill>
              </a:rPr>
              <a:t> organ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168 </a:t>
            </a:r>
            <a:r>
              <a:rPr lang="x-none" sz="1600" dirty="0" err="1" smtClean="0">
                <a:solidFill>
                  <a:schemeClr val="tx2"/>
                </a:solidFill>
              </a:rPr>
              <a:t>Opštinskiih</a:t>
            </a:r>
            <a:r>
              <a:rPr lang="x-none" sz="1600" dirty="0" smtClean="0">
                <a:solidFill>
                  <a:schemeClr val="tx2"/>
                </a:solidFill>
              </a:rPr>
              <a:t> organa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x-none" sz="1600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</a:pPr>
            <a:endParaRPr lang="x-none" sz="1600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</a:pPr>
            <a:endParaRPr lang="x-none" sz="1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&gt; 3000 </a:t>
            </a:r>
            <a:r>
              <a:rPr lang="en-US" sz="1600" dirty="0" err="1" smtClean="0">
                <a:solidFill>
                  <a:schemeClr val="tx2"/>
                </a:solidFill>
              </a:rPr>
              <a:t>Korisnika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85829" y="3641385"/>
            <a:ext cx="2550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chemeClr val="tx2"/>
                </a:solidFill>
              </a:rPr>
              <a:t>Proces</a:t>
            </a:r>
            <a:r>
              <a:rPr lang="x-none" sz="1600" dirty="0" smtClean="0">
                <a:solidFill>
                  <a:schemeClr val="tx2"/>
                </a:solidFill>
              </a:rPr>
              <a:t>i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po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x-none" sz="1600" dirty="0" smtClean="0">
                <a:solidFill>
                  <a:schemeClr val="tx2"/>
                </a:solidFill>
              </a:rPr>
              <a:t>ZPI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chemeClr val="tx2"/>
                </a:solidFill>
              </a:rPr>
              <a:t>Procesa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po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x-none" sz="1600" dirty="0" smtClean="0">
                <a:solidFill>
                  <a:schemeClr val="tx2"/>
                </a:solidFill>
              </a:rPr>
              <a:t>ZUP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&gt; 300 </a:t>
            </a:r>
            <a:r>
              <a:rPr lang="en-US" sz="1600" dirty="0" err="1" smtClean="0">
                <a:solidFill>
                  <a:schemeClr val="tx2"/>
                </a:solidFill>
              </a:rPr>
              <a:t>dokumenata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99" y="1651452"/>
            <a:ext cx="7688596" cy="4850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5500" y="1409700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NADLEŽNI ORGANI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5105" y="1409700"/>
            <a:ext cx="2970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IMAOCI JAVNIH OVLAŠĆENJA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50" y="6383547"/>
            <a:ext cx="972307" cy="3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5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2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5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" dur="25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5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3" dur="25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5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25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5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5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2" dur="25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5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8" dur="25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allAtOnce"/>
      <p:bldP spid="23" grpId="0" uiExpand="1" build="allAtOnce"/>
      <p:bldP spid="4" grpId="1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POSTUPCI U OKVIRU OBJEDINJENE PROCEDURE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73397"/>
              </p:ext>
            </p:extLst>
          </p:nvPr>
        </p:nvGraphicFramePr>
        <p:xfrm>
          <a:off x="858661" y="1737431"/>
          <a:ext cx="10351206" cy="39189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40484"/>
                <a:gridCol w="831072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Tip </a:t>
                      </a:r>
                      <a:r>
                        <a:rPr lang="en-US" sz="1600" b="1" u="none" strike="noStrike" dirty="0" err="1">
                          <a:effectLst/>
                        </a:rPr>
                        <a:t>postupka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Postupak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54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Osnovni postupak</a:t>
                      </a:r>
                      <a:endParaRPr lang="en-US" sz="1600" b="0" i="0" u="none" strike="noStrike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</a:rPr>
                        <a:t>Izdavanje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lokacijskih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uslova</a:t>
                      </a:r>
                      <a:endParaRPr lang="en-US" sz="1600" b="0" i="0" u="none" strike="noStrike" dirty="0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54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Osnovni postupak</a:t>
                      </a:r>
                      <a:endParaRPr lang="en-US" sz="1600" b="0" i="0" u="none" strike="noStrike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Izdavanje građevinske dozvole</a:t>
                      </a:r>
                      <a:endParaRPr lang="en-US" sz="1600" b="0" i="0" u="none" strike="noStrike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54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Osnovni postupak</a:t>
                      </a:r>
                      <a:endParaRPr lang="en-US" sz="1600" b="0" i="0" u="none" strike="noStrike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</a:rPr>
                        <a:t>Izdavanje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rešenja</a:t>
                      </a:r>
                      <a:r>
                        <a:rPr lang="en-US" sz="1600" u="none" strike="noStrike" dirty="0">
                          <a:effectLst/>
                        </a:rPr>
                        <a:t> u </a:t>
                      </a:r>
                      <a:r>
                        <a:rPr lang="en-US" sz="1600" u="none" strike="noStrike" dirty="0" err="1">
                          <a:effectLst/>
                        </a:rPr>
                        <a:t>skladu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članom</a:t>
                      </a:r>
                      <a:r>
                        <a:rPr lang="en-US" sz="1600" u="none" strike="noStrike" dirty="0">
                          <a:effectLst/>
                        </a:rPr>
                        <a:t> 145. </a:t>
                      </a:r>
                      <a:r>
                        <a:rPr lang="en-US" sz="1600" u="none" strike="noStrike" dirty="0" err="1">
                          <a:effectLst/>
                        </a:rPr>
                        <a:t>Zakona</a:t>
                      </a:r>
                      <a:endParaRPr lang="en-US" sz="1600" b="0" i="0" u="none" strike="noStrike" dirty="0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54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Osnovni postupak</a:t>
                      </a:r>
                      <a:endParaRPr lang="en-US" sz="1600" b="0" i="0" u="none" strike="noStrike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</a:rPr>
                        <a:t>Izdavanje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privremene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građevinske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dozvole</a:t>
                      </a:r>
                      <a:endParaRPr lang="en-US" sz="1600" b="0" i="0" u="none" strike="noStrike" dirty="0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54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Osnovni postupak</a:t>
                      </a:r>
                      <a:endParaRPr lang="en-US" sz="1600" b="0" i="0" u="none" strike="noStrike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</a:rPr>
                        <a:t>Prijava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radova</a:t>
                      </a:r>
                      <a:endParaRPr lang="en-US" sz="1600" b="0" i="0" u="none" strike="noStrike" dirty="0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54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Osnovni postupak</a:t>
                      </a:r>
                      <a:endParaRPr lang="en-US" sz="1600" b="0" i="0" u="none" strike="noStrike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</a:rPr>
                        <a:t>Prijava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završetka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izrade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temelja</a:t>
                      </a:r>
                      <a:endParaRPr lang="en-US" sz="1600" b="0" i="0" u="none" strike="noStrike" dirty="0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54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Osnovni postupak</a:t>
                      </a:r>
                      <a:endParaRPr lang="en-US" sz="1600" b="0" i="0" u="none" strike="noStrike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</a:rPr>
                        <a:t>Izdavanje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upotrebne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dozvole</a:t>
                      </a:r>
                      <a:endParaRPr lang="en-US" sz="1600" b="0" i="0" u="none" strike="noStrike" dirty="0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54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Osnovni postupak</a:t>
                      </a:r>
                      <a:endParaRPr lang="en-US" sz="1600" b="0" i="0" u="none" strike="noStrike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</a:rPr>
                        <a:t>Prijava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završetka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objekta</a:t>
                      </a:r>
                      <a:r>
                        <a:rPr lang="en-US" sz="1600" u="none" strike="noStrike" dirty="0">
                          <a:effectLst/>
                        </a:rPr>
                        <a:t> u </a:t>
                      </a:r>
                      <a:r>
                        <a:rPr lang="en-US" sz="1600" u="none" strike="noStrike" dirty="0" err="1">
                          <a:effectLst/>
                        </a:rPr>
                        <a:t>konstruktivnom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smislu</a:t>
                      </a:r>
                      <a:endParaRPr lang="en-US" sz="1600" b="0" i="0" u="none" strike="noStrike" dirty="0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18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Osnovni postupak</a:t>
                      </a:r>
                      <a:endParaRPr lang="en-US" sz="1600" b="0" i="0" u="none" strike="noStrike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</a:rPr>
                        <a:t>Davanje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saglasnosti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na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tehničku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dokumentaciju</a:t>
                      </a:r>
                      <a:r>
                        <a:rPr lang="en-US" sz="1600" u="none" strike="noStrike" dirty="0">
                          <a:effectLst/>
                        </a:rPr>
                        <a:t> u </a:t>
                      </a:r>
                      <a:r>
                        <a:rPr lang="en-US" sz="1600" u="none" strike="noStrike" dirty="0" err="1">
                          <a:effectLst/>
                        </a:rPr>
                        <a:t>pogledu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mera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zaštite</a:t>
                      </a:r>
                      <a:r>
                        <a:rPr lang="en-US" sz="1600" u="none" strike="noStrike" dirty="0">
                          <a:effectLst/>
                        </a:rPr>
                        <a:t> od </a:t>
                      </a:r>
                      <a:r>
                        <a:rPr lang="en-US" sz="1600" u="none" strike="noStrike" dirty="0" err="1">
                          <a:effectLst/>
                        </a:rPr>
                        <a:t>požara</a:t>
                      </a:r>
                      <a:endParaRPr lang="en-US" sz="1600" b="0" i="0" u="none" strike="noStrike" dirty="0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54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Osnovni postupak</a:t>
                      </a:r>
                      <a:endParaRPr lang="en-US" sz="1600" b="0" i="0" u="none" strike="noStrike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</a:rPr>
                        <a:t>Dostavljanje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projekta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za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izvođenje</a:t>
                      </a:r>
                      <a:endParaRPr lang="en-US" sz="1600" b="0" i="0" u="none" strike="noStrike" dirty="0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54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Osnovni postupak</a:t>
                      </a:r>
                      <a:endParaRPr lang="en-US" sz="1600" b="0" i="0" u="none" strike="noStrike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600" u="none" strike="noStrike" dirty="0">
                          <a:effectLst/>
                        </a:rPr>
                        <a:t>Priključenje objekta na komunalnu i drugu infrastrukturu</a:t>
                      </a:r>
                      <a:endParaRPr lang="pl-PL" sz="1600" b="0" i="0" u="none" strike="noStrike" dirty="0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54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Osnovni postupak</a:t>
                      </a:r>
                      <a:endParaRPr lang="en-US" sz="1600" b="0" i="0" u="none" strike="noStrike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</a:rPr>
                        <a:t>Upis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prava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svojine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izdavanje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rešenja</a:t>
                      </a:r>
                      <a:r>
                        <a:rPr lang="en-US" sz="1600" u="none" strike="noStrike" dirty="0">
                          <a:effectLst/>
                        </a:rPr>
                        <a:t> o </a:t>
                      </a:r>
                      <a:r>
                        <a:rPr lang="en-US" sz="1600" u="none" strike="noStrike" dirty="0" err="1">
                          <a:effectLst/>
                        </a:rPr>
                        <a:t>kućnom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broju</a:t>
                      </a:r>
                      <a:endParaRPr lang="en-US" sz="1600" b="0" i="0" u="none" strike="noStrike" dirty="0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54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Postupci registara</a:t>
                      </a:r>
                      <a:endParaRPr lang="en-US" sz="1600" b="0" i="0" u="none" strike="noStrike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600" u="none" strike="noStrike" dirty="0">
                          <a:effectLst/>
                        </a:rPr>
                        <a:t>Pokretanja prekršajnog postupka od strane Registratora</a:t>
                      </a:r>
                      <a:endParaRPr lang="pl-PL" sz="1600" b="0" i="0" u="none" strike="noStrike" dirty="0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54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</a:rPr>
                        <a:t>Postupci registara</a:t>
                      </a:r>
                      <a:endParaRPr lang="en-US" sz="1600" b="0" i="0" u="none" strike="noStrike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 err="1">
                          <a:effectLst/>
                        </a:rPr>
                        <a:t>Pokretanja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prekršajnog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postupka</a:t>
                      </a:r>
                      <a:r>
                        <a:rPr lang="en-US" sz="1600" u="none" strike="noStrike" dirty="0">
                          <a:effectLst/>
                        </a:rPr>
                        <a:t> od </a:t>
                      </a:r>
                      <a:r>
                        <a:rPr lang="en-US" sz="1600" u="none" strike="noStrike" dirty="0" err="1">
                          <a:effectLst/>
                        </a:rPr>
                        <a:t>strane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Registratora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centrale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evidencije</a:t>
                      </a:r>
                      <a:endParaRPr lang="en-US" sz="1600" b="0" i="0" u="none" strike="noStrike" dirty="0">
                        <a:solidFill>
                          <a:srgbClr val="24406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01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 E</a:t>
            </a:r>
            <a:r>
              <a:rPr lang="x-none" dirty="0" smtClean="0"/>
              <a:t>-DOZVOLA – </a:t>
            </a:r>
            <a:r>
              <a:rPr lang="en-US" dirty="0" smtClean="0"/>
              <a:t>NASLOVNI EKRAN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Picture 3" descr="C:\Users\SrdjanC.REAKTIV\Desktop\Ekrani\Main scre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3" y="1336867"/>
            <a:ext cx="10741954" cy="477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9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 E</a:t>
            </a:r>
            <a:r>
              <a:rPr lang="x-none" dirty="0" smtClean="0"/>
              <a:t>-DOZVOLA – </a:t>
            </a:r>
            <a:r>
              <a:rPr lang="en-US" dirty="0" smtClean="0"/>
              <a:t>PRISTUP SISTEMU</a:t>
            </a:r>
            <a:r>
              <a:rPr lang="x-none" dirty="0" smtClean="0"/>
              <a:t> 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21" y="1291615"/>
            <a:ext cx="7802115" cy="51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6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 E</a:t>
            </a:r>
            <a:r>
              <a:rPr lang="x-none" dirty="0"/>
              <a:t>-DOZVOLA – </a:t>
            </a:r>
            <a:r>
              <a:rPr lang="x-none" dirty="0" smtClean="0"/>
              <a:t>Započinjanje procesa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9" y="1252978"/>
            <a:ext cx="5107641" cy="3378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46300"/>
            <a:ext cx="7090649" cy="39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 E</a:t>
            </a:r>
            <a:r>
              <a:rPr lang="x-none" dirty="0"/>
              <a:t>-DOZVOLA – </a:t>
            </a:r>
            <a:r>
              <a:rPr lang="x-none" dirty="0" smtClean="0"/>
              <a:t>UNOS PODATAKA I DOSTAVLJANJE DOKUMENATA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194" name="Picture 2" descr="Tipicni elemneti ekr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790064"/>
            <a:ext cx="4999037" cy="385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04" y="1790064"/>
            <a:ext cx="5324250" cy="38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 E</a:t>
            </a:r>
            <a:r>
              <a:rPr lang="x-none" dirty="0"/>
              <a:t>-DOZVOLA – </a:t>
            </a:r>
            <a:r>
              <a:rPr lang="en-US" dirty="0" smtClean="0"/>
              <a:t>PRETRAGA POSTUPAKA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170" name="Picture 2" descr="Pretra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7" y="1337288"/>
            <a:ext cx="66389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2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64">
      <a:dk1>
        <a:srgbClr val="5C5C5C"/>
      </a:dk1>
      <a:lt1>
        <a:srgbClr val="FFFFFF"/>
      </a:lt1>
      <a:dk2>
        <a:srgbClr val="44546A"/>
      </a:dk2>
      <a:lt2>
        <a:srgbClr val="FCFCFC"/>
      </a:lt2>
      <a:accent1>
        <a:srgbClr val="00A39E"/>
      </a:accent1>
      <a:accent2>
        <a:srgbClr val="82B732"/>
      </a:accent2>
      <a:accent3>
        <a:srgbClr val="F39C11"/>
      </a:accent3>
      <a:accent4>
        <a:srgbClr val="E23761"/>
      </a:accent4>
      <a:accent5>
        <a:srgbClr val="3B84B7"/>
      </a:accent5>
      <a:accent6>
        <a:srgbClr val="00B3DC"/>
      </a:accent6>
      <a:hlink>
        <a:srgbClr val="00B3DC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D75A035-B9EB-4ED3-B54A-CEE260B7BC80}">
  <we:reference id="wa104115467" version="1.0.0.0" store="en-US" storeType="OMEX"/>
  <we:alternateReferences>
    <we:reference id="WA104115467" version="1.0.0.0" store="WA10411546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System.Storyboarding.Media.Image" Revision="1" Stencil="System.Storyboarding.Media" StencilVersion="0.1"/>
</Control>
</file>

<file path=customXml/item2.xml><?xml version="1.0" encoding="utf-8"?>
<Control xmlns="http://schemas.microsoft.com/VisualStudio/2011/storyboarding/control">
  <Id Name="732a9d4a-52a0-4d33-b118-e3f4d2b021f2" Revision="1" Stencil="System.MyShapes" StencilVersion="1.0"/>
</Control>
</file>

<file path=customXml/itemProps1.xml><?xml version="1.0" encoding="utf-8"?>
<ds:datastoreItem xmlns:ds="http://schemas.openxmlformats.org/officeDocument/2006/customXml" ds:itemID="{FDFB6D30-9F25-4DD3-BECB-702FC41BBCE8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98A66DF3-A886-44DF-B91B-919C58B02439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7871</TotalTime>
  <Words>1318</Words>
  <Application>Microsoft Office PowerPoint</Application>
  <PresentationFormat>Custom</PresentationFormat>
  <Paragraphs>439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Custom Design</vt:lpstr>
      <vt:lpstr>Prikaz softverskog  rešenja za elektronsko sprovođenje objedinjene procedure</vt:lpstr>
      <vt:lpstr>AGENDA</vt:lpstr>
      <vt:lpstr>ŠTA JE IZAZOV?</vt:lpstr>
      <vt:lpstr>POSTUPCI U OKVIRU OBJEDINJENE PROCEDURE</vt:lpstr>
      <vt:lpstr>SISTEM E-DOZVOLA – NASLOVNI EKRAN</vt:lpstr>
      <vt:lpstr>SISTEM E-DOZVOLA – PRISTUP SISTEMU </vt:lpstr>
      <vt:lpstr>SISTEM E-DOZVOLA – Započinjanje procesa</vt:lpstr>
      <vt:lpstr>SISTEM E-DOZVOLA – UNOS PODATAKA I DOSTAVLJANJE DOKUMENATA</vt:lpstr>
      <vt:lpstr>SISTEM E-DOZVOLA – PRETRAGA POSTUPAKA</vt:lpstr>
      <vt:lpstr>TEHNIČKI PREDUSLOVI</vt:lpstr>
      <vt:lpstr>PRIHVAĆENI FORMATI DIGITALNIH DOKUMENATA </vt:lpstr>
      <vt:lpstr>NABAVKA KVALIFIKOVANIH DIGITALNIH SERTIFIKATA</vt:lpstr>
      <vt:lpstr>DOKUMENTACIJA KOJA SE DIGITALNO POTPISUJE</vt:lpstr>
      <vt:lpstr>KAKO ĆE KORISNICI PRISTUPATI SISTEMU?</vt:lpstr>
      <vt:lpstr>ŠTA SU KORISNIČKE ULOGE?</vt:lpstr>
      <vt:lpstr>KORISNIČKE PRIVILEGIJE</vt:lpstr>
      <vt:lpstr>DEFINISANJE ULOGA KORISNIKA</vt:lpstr>
      <vt:lpstr>KAKO PRIPREMITI ORGANIZACIJU?</vt:lpstr>
      <vt:lpstr>KLJUČNI ASPEKTI KORIŠĆENJA</vt:lpstr>
      <vt:lpstr>Sistem za podršku sprovođenju objedinjene procedure elektronskim putem</vt:lpstr>
      <vt:lpstr>OBUKE KORISNIKA SISTEMA</vt:lpstr>
      <vt:lpstr>HVALA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 Tapovski</dc:creator>
  <cp:lastModifiedBy>NALED17</cp:lastModifiedBy>
  <cp:revision>453</cp:revision>
  <dcterms:created xsi:type="dcterms:W3CDTF">2015-09-22T08:35:39Z</dcterms:created>
  <dcterms:modified xsi:type="dcterms:W3CDTF">2017-04-24T07:57:02Z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https://d.docs.live.net/42bcb4bd1288a09e/Јавно/REAKTIV%20GD%20prezentacija%20final%201.1%20SR.pptx</vt:lpwstr>
  </property>
</Properties>
</file>